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5.xml" ContentType="application/vnd.openxmlformats-officedocument.drawingml.diagramLayout+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diagrams/drawing9.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diagrams/quickStyle9.xml" ContentType="application/vnd.openxmlformats-officedocument.drawingml.diagram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diagrams/data9.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slideLayouts/slideLayout10.xml" ContentType="application/vnd.openxmlformats-officedocument.presentationml.slideLayout+xml"/>
  <Default Extension="tiff" ContentType="image/tiff"/>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21"/>
  </p:notesMasterIdLst>
  <p:sldIdLst>
    <p:sldId id="275" r:id="rId2"/>
    <p:sldId id="279" r:id="rId3"/>
    <p:sldId id="258" r:id="rId4"/>
    <p:sldId id="259" r:id="rId5"/>
    <p:sldId id="276"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8" r:id="rId19"/>
    <p:sldId id="274" r:id="rId20"/>
  </p:sldIdLst>
  <p:sldSz cx="9144000" cy="6858000" type="screen4x3"/>
  <p:notesSz cx="6858000" cy="9144000"/>
  <p:embeddedFontLst>
    <p:embeddedFont>
      <p:font typeface="Aharoni" pitchFamily="2" charset="-79"/>
      <p:bold r:id="rId22"/>
    </p:embeddedFont>
    <p:embeddedFont>
      <p:font typeface="Calibri" pitchFamily="34" charset="0"/>
      <p:regular r:id="rId23"/>
      <p:bold r:id="rId24"/>
      <p:italic r:id="rId25"/>
      <p:boldItalic r:id="rId26"/>
    </p:embeddedFont>
    <p:embeddedFont>
      <p:font typeface="Segoe Print" pitchFamily="2" charset="0"/>
      <p:regular r:id="rId27"/>
      <p:bold r:id="rId28"/>
    </p:embeddedFont>
    <p:embeddedFont>
      <p:font typeface="MV Boli" pitchFamily="2" charset="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C0"/>
    <a:srgbClr val="003FC0"/>
    <a:srgbClr val="8BCDFF"/>
    <a:srgbClr val="F2F2F2"/>
    <a:srgbClr val="D9D9D9"/>
    <a:srgbClr val="E0EBF8"/>
    <a:srgbClr val="F79646"/>
    <a:srgbClr val="FF6600"/>
    <a:srgbClr val="CDEAFF"/>
    <a:srgbClr val="1D9E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30" autoAdjust="0"/>
    <p:restoredTop sz="73398" autoAdjust="0"/>
  </p:normalViewPr>
  <p:slideViewPr>
    <p:cSldViewPr snapToGrid="0">
      <p:cViewPr varScale="1">
        <p:scale>
          <a:sx n="60" d="100"/>
          <a:sy n="60" d="100"/>
        </p:scale>
        <p:origin x="-1963" y="-8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s>
</file>

<file path=ppt/diagrams/_rels/data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wmf"/><Relationship Id="rId1" Type="http://schemas.openxmlformats.org/officeDocument/2006/relationships/image" Target="../media/image26.jpeg"/></Relationships>
</file>

<file path=ppt/diagrams/_rels/data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image" Target="../media/image30.jpeg"/></Relationships>
</file>

<file path=ppt/diagrams/_rels/data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33.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30A879-A484-4F39-839A-1863586899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EB635E4-40E8-448F-9DDA-C21FE3D70F1F}">
      <dgm:prSet/>
      <dgm:spPr>
        <a:solidFill>
          <a:schemeClr val="accent1">
            <a:hueOff val="0"/>
            <a:satOff val="0"/>
            <a:lumOff val="0"/>
            <a:alpha val="82000"/>
          </a:schemeClr>
        </a:solidFill>
      </dgm:spPr>
      <dgm:t>
        <a:bodyPr/>
        <a:lstStyle/>
        <a:p>
          <a:pPr rtl="0"/>
          <a:r>
            <a:rPr lang="en-US" b="1" dirty="0" smtClean="0"/>
            <a:t>EXPLAIN</a:t>
          </a:r>
          <a:r>
            <a:rPr lang="en-US" dirty="0" smtClean="0"/>
            <a:t> how to work with people to get important information from them about potential hazards in the home.</a:t>
          </a:r>
          <a:endParaRPr lang="en-US" dirty="0"/>
        </a:p>
      </dgm:t>
    </dgm:pt>
    <dgm:pt modelId="{EEB2985D-1876-4DCC-BA51-F42DF585781B}" type="parTrans" cxnId="{358490B3-F22A-4B28-B52B-CD66C18B3D7D}">
      <dgm:prSet/>
      <dgm:spPr/>
      <dgm:t>
        <a:bodyPr/>
        <a:lstStyle/>
        <a:p>
          <a:endParaRPr lang="en-US"/>
        </a:p>
      </dgm:t>
    </dgm:pt>
    <dgm:pt modelId="{72910638-9154-4F1C-9EA8-A1EE971954BF}" type="sibTrans" cxnId="{358490B3-F22A-4B28-B52B-CD66C18B3D7D}">
      <dgm:prSet/>
      <dgm:spPr/>
      <dgm:t>
        <a:bodyPr/>
        <a:lstStyle/>
        <a:p>
          <a:endParaRPr lang="en-US"/>
        </a:p>
      </dgm:t>
    </dgm:pt>
    <dgm:pt modelId="{9719FD9E-1AC3-4214-BEC7-275D71E811D1}">
      <dgm:prSet/>
      <dgm:spPr>
        <a:solidFill>
          <a:schemeClr val="accent6">
            <a:alpha val="82000"/>
          </a:schemeClr>
        </a:solidFill>
      </dgm:spPr>
      <dgm:t>
        <a:bodyPr/>
        <a:lstStyle/>
        <a:p>
          <a:pPr rtl="0"/>
          <a:r>
            <a:rPr lang="en-US" b="1" dirty="0" smtClean="0"/>
            <a:t>IDENTIFY </a:t>
          </a:r>
          <a:r>
            <a:rPr lang="en-US" dirty="0" smtClean="0"/>
            <a:t>key routes of exposure and their relationship to housing hazards.</a:t>
          </a:r>
          <a:endParaRPr lang="en-US" dirty="0"/>
        </a:p>
      </dgm:t>
    </dgm:pt>
    <dgm:pt modelId="{0E704153-384D-4281-9C15-38A631BF8AEC}" type="parTrans" cxnId="{523490F0-C332-4F9F-923C-2973E428F620}">
      <dgm:prSet/>
      <dgm:spPr/>
      <dgm:t>
        <a:bodyPr/>
        <a:lstStyle/>
        <a:p>
          <a:endParaRPr lang="en-US"/>
        </a:p>
      </dgm:t>
    </dgm:pt>
    <dgm:pt modelId="{CE92FEB6-69FD-4C5D-B763-DCAAD5A3ED4B}" type="sibTrans" cxnId="{523490F0-C332-4F9F-923C-2973E428F620}">
      <dgm:prSet/>
      <dgm:spPr/>
      <dgm:t>
        <a:bodyPr/>
        <a:lstStyle/>
        <a:p>
          <a:endParaRPr lang="en-US"/>
        </a:p>
      </dgm:t>
    </dgm:pt>
    <dgm:pt modelId="{746E7C47-62FD-4BDC-A163-09AD01465199}" type="pres">
      <dgm:prSet presAssocID="{A530A879-A484-4F39-839A-18635868990B}" presName="linear" presStyleCnt="0">
        <dgm:presLayoutVars>
          <dgm:animLvl val="lvl"/>
          <dgm:resizeHandles val="exact"/>
        </dgm:presLayoutVars>
      </dgm:prSet>
      <dgm:spPr/>
      <dgm:t>
        <a:bodyPr/>
        <a:lstStyle/>
        <a:p>
          <a:endParaRPr lang="en-US"/>
        </a:p>
      </dgm:t>
    </dgm:pt>
    <dgm:pt modelId="{C78CF85C-DDC5-4F99-9FC6-E24A35EF72BB}" type="pres">
      <dgm:prSet presAssocID="{2EB635E4-40E8-448F-9DDA-C21FE3D70F1F}" presName="parentText" presStyleLbl="node1" presStyleIdx="0" presStyleCnt="2">
        <dgm:presLayoutVars>
          <dgm:chMax val="0"/>
          <dgm:bulletEnabled val="1"/>
        </dgm:presLayoutVars>
      </dgm:prSet>
      <dgm:spPr/>
      <dgm:t>
        <a:bodyPr/>
        <a:lstStyle/>
        <a:p>
          <a:endParaRPr lang="en-US"/>
        </a:p>
      </dgm:t>
    </dgm:pt>
    <dgm:pt modelId="{BC6EF787-6B87-4E08-931D-6E10B3B1DE4E}" type="pres">
      <dgm:prSet presAssocID="{72910638-9154-4F1C-9EA8-A1EE971954BF}" presName="spacer" presStyleCnt="0"/>
      <dgm:spPr/>
    </dgm:pt>
    <dgm:pt modelId="{AE92E429-1806-429F-A07D-C8D20756D5ED}" type="pres">
      <dgm:prSet presAssocID="{9719FD9E-1AC3-4214-BEC7-275D71E811D1}" presName="parentText" presStyleLbl="node1" presStyleIdx="1" presStyleCnt="2" custScaleY="74491">
        <dgm:presLayoutVars>
          <dgm:chMax val="0"/>
          <dgm:bulletEnabled val="1"/>
        </dgm:presLayoutVars>
      </dgm:prSet>
      <dgm:spPr/>
      <dgm:t>
        <a:bodyPr/>
        <a:lstStyle/>
        <a:p>
          <a:endParaRPr lang="en-US"/>
        </a:p>
      </dgm:t>
    </dgm:pt>
  </dgm:ptLst>
  <dgm:cxnLst>
    <dgm:cxn modelId="{D2C805DE-3465-41C2-B9A6-055EFB05A47A}" type="presOf" srcId="{A530A879-A484-4F39-839A-18635868990B}" destId="{746E7C47-62FD-4BDC-A163-09AD01465199}" srcOrd="0" destOrd="0" presId="urn:microsoft.com/office/officeart/2005/8/layout/vList2"/>
    <dgm:cxn modelId="{6BB21998-D45E-441D-999D-53891DEA6EAB}" type="presOf" srcId="{2EB635E4-40E8-448F-9DDA-C21FE3D70F1F}" destId="{C78CF85C-DDC5-4F99-9FC6-E24A35EF72BB}" srcOrd="0" destOrd="0" presId="urn:microsoft.com/office/officeart/2005/8/layout/vList2"/>
    <dgm:cxn modelId="{358490B3-F22A-4B28-B52B-CD66C18B3D7D}" srcId="{A530A879-A484-4F39-839A-18635868990B}" destId="{2EB635E4-40E8-448F-9DDA-C21FE3D70F1F}" srcOrd="0" destOrd="0" parTransId="{EEB2985D-1876-4DCC-BA51-F42DF585781B}" sibTransId="{72910638-9154-4F1C-9EA8-A1EE971954BF}"/>
    <dgm:cxn modelId="{8A29EF4B-3942-416D-8C77-A8639DE537CB}" type="presOf" srcId="{9719FD9E-1AC3-4214-BEC7-275D71E811D1}" destId="{AE92E429-1806-429F-A07D-C8D20756D5ED}" srcOrd="0" destOrd="0" presId="urn:microsoft.com/office/officeart/2005/8/layout/vList2"/>
    <dgm:cxn modelId="{523490F0-C332-4F9F-923C-2973E428F620}" srcId="{A530A879-A484-4F39-839A-18635868990B}" destId="{9719FD9E-1AC3-4214-BEC7-275D71E811D1}" srcOrd="1" destOrd="0" parTransId="{0E704153-384D-4281-9C15-38A631BF8AEC}" sibTransId="{CE92FEB6-69FD-4C5D-B763-DCAAD5A3ED4B}"/>
    <dgm:cxn modelId="{C5984D89-F27A-41AB-810E-23073A7C782D}" type="presParOf" srcId="{746E7C47-62FD-4BDC-A163-09AD01465199}" destId="{C78CF85C-DDC5-4F99-9FC6-E24A35EF72BB}" srcOrd="0" destOrd="0" presId="urn:microsoft.com/office/officeart/2005/8/layout/vList2"/>
    <dgm:cxn modelId="{861E391B-E8D1-492F-A4D4-1F80A389C802}" type="presParOf" srcId="{746E7C47-62FD-4BDC-A163-09AD01465199}" destId="{BC6EF787-6B87-4E08-931D-6E10B3B1DE4E}" srcOrd="1" destOrd="0" presId="urn:microsoft.com/office/officeart/2005/8/layout/vList2"/>
    <dgm:cxn modelId="{8DD21912-88A0-4F85-B8E9-0E55FB9B317A}" type="presParOf" srcId="{746E7C47-62FD-4BDC-A163-09AD01465199}" destId="{AE92E429-1806-429F-A07D-C8D20756D5ED}"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44FACB-2066-4D6C-8A05-EAB13C2A50C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FEF61CB-275D-4B2F-A85C-F5E6571062E4}">
      <dgm:prSet custT="1"/>
      <dgm:spPr>
        <a:solidFill>
          <a:schemeClr val="accent1">
            <a:hueOff val="0"/>
            <a:satOff val="0"/>
            <a:lumOff val="0"/>
            <a:alpha val="60000"/>
          </a:schemeClr>
        </a:solidFill>
      </dgm:spPr>
      <dgm:t>
        <a:bodyPr/>
        <a:lstStyle/>
        <a:p>
          <a:pPr rtl="0"/>
          <a:r>
            <a:rPr lang="en-US" sz="4000" b="1" dirty="0" smtClean="0"/>
            <a:t>What good are they?</a:t>
          </a:r>
          <a:endParaRPr lang="en-US" sz="4000" b="1" dirty="0"/>
        </a:p>
      </dgm:t>
    </dgm:pt>
    <dgm:pt modelId="{A50CA286-B55A-491E-B1F0-20B43D3BE31F}" type="parTrans" cxnId="{EA1B4149-CB2C-4CF3-948F-FA58DE8D0A04}">
      <dgm:prSet/>
      <dgm:spPr/>
      <dgm:t>
        <a:bodyPr/>
        <a:lstStyle/>
        <a:p>
          <a:endParaRPr lang="en-US"/>
        </a:p>
      </dgm:t>
    </dgm:pt>
    <dgm:pt modelId="{A4AB3F9B-90BD-4D58-B6B4-13B2B5EBC345}" type="sibTrans" cxnId="{EA1B4149-CB2C-4CF3-948F-FA58DE8D0A04}">
      <dgm:prSet/>
      <dgm:spPr/>
      <dgm:t>
        <a:bodyPr/>
        <a:lstStyle/>
        <a:p>
          <a:endParaRPr lang="en-US"/>
        </a:p>
      </dgm:t>
    </dgm:pt>
    <dgm:pt modelId="{72720EB6-D7FE-4162-86BA-39FE84E608EE}">
      <dgm:prSet custT="1"/>
      <dgm:spPr>
        <a:solidFill>
          <a:schemeClr val="accent1">
            <a:hueOff val="0"/>
            <a:satOff val="0"/>
            <a:lumOff val="0"/>
            <a:alpha val="60000"/>
          </a:schemeClr>
        </a:solidFill>
      </dgm:spPr>
      <dgm:t>
        <a:bodyPr/>
        <a:lstStyle/>
        <a:p>
          <a:pPr rtl="0"/>
          <a:r>
            <a:rPr lang="en-US" sz="4000" b="1" dirty="0" smtClean="0"/>
            <a:t>What’s difficult about people?</a:t>
          </a:r>
          <a:endParaRPr lang="en-US" sz="4000" b="1" dirty="0"/>
        </a:p>
      </dgm:t>
    </dgm:pt>
    <dgm:pt modelId="{9C208B25-DEDF-4B20-B567-5A28259C1F0D}" type="parTrans" cxnId="{D1CBCD88-E8E1-4922-BEAB-4FCC7F05978D}">
      <dgm:prSet/>
      <dgm:spPr/>
      <dgm:t>
        <a:bodyPr/>
        <a:lstStyle/>
        <a:p>
          <a:endParaRPr lang="en-US"/>
        </a:p>
      </dgm:t>
    </dgm:pt>
    <dgm:pt modelId="{C6B0DD97-2549-49D8-88FC-BACA509D7E04}" type="sibTrans" cxnId="{D1CBCD88-E8E1-4922-BEAB-4FCC7F05978D}">
      <dgm:prSet/>
      <dgm:spPr/>
      <dgm:t>
        <a:bodyPr/>
        <a:lstStyle/>
        <a:p>
          <a:endParaRPr lang="en-US"/>
        </a:p>
      </dgm:t>
    </dgm:pt>
    <dgm:pt modelId="{568CC14C-3D67-4460-B701-7F6D0123B81E}">
      <dgm:prSet custT="1"/>
      <dgm:spPr>
        <a:solidFill>
          <a:schemeClr val="accent1">
            <a:hueOff val="0"/>
            <a:satOff val="0"/>
            <a:lumOff val="0"/>
            <a:alpha val="60000"/>
          </a:schemeClr>
        </a:solidFill>
      </dgm:spPr>
      <dgm:t>
        <a:bodyPr/>
        <a:lstStyle/>
        <a:p>
          <a:pPr rtl="0"/>
          <a:r>
            <a:rPr lang="en-US" sz="4000" b="1" dirty="0" smtClean="0"/>
            <a:t>How can you deal with people?</a:t>
          </a:r>
          <a:endParaRPr lang="en-US" sz="4000" b="1" dirty="0"/>
        </a:p>
      </dgm:t>
    </dgm:pt>
    <dgm:pt modelId="{FC283F9C-4980-4992-A054-F3A18BD12DBA}" type="parTrans" cxnId="{8524DDAD-3F13-4DA3-90EF-6EE03BFD4C6B}">
      <dgm:prSet/>
      <dgm:spPr/>
      <dgm:t>
        <a:bodyPr/>
        <a:lstStyle/>
        <a:p>
          <a:endParaRPr lang="en-US"/>
        </a:p>
      </dgm:t>
    </dgm:pt>
    <dgm:pt modelId="{D160BFE7-FE67-44CB-BF25-29E18F5FE795}" type="sibTrans" cxnId="{8524DDAD-3F13-4DA3-90EF-6EE03BFD4C6B}">
      <dgm:prSet/>
      <dgm:spPr/>
      <dgm:t>
        <a:bodyPr/>
        <a:lstStyle/>
        <a:p>
          <a:endParaRPr lang="en-US"/>
        </a:p>
      </dgm:t>
    </dgm:pt>
    <dgm:pt modelId="{88A3166C-7811-45C2-A5C6-D64812A19946}" type="pres">
      <dgm:prSet presAssocID="{1744FACB-2066-4D6C-8A05-EAB13C2A50C2}" presName="linear" presStyleCnt="0">
        <dgm:presLayoutVars>
          <dgm:animLvl val="lvl"/>
          <dgm:resizeHandles val="exact"/>
        </dgm:presLayoutVars>
      </dgm:prSet>
      <dgm:spPr/>
      <dgm:t>
        <a:bodyPr/>
        <a:lstStyle/>
        <a:p>
          <a:endParaRPr lang="en-US"/>
        </a:p>
      </dgm:t>
    </dgm:pt>
    <dgm:pt modelId="{BEDEE358-461C-418E-935F-809264B9E00C}" type="pres">
      <dgm:prSet presAssocID="{0FEF61CB-275D-4B2F-A85C-F5E6571062E4}" presName="parentText" presStyleLbl="node1" presStyleIdx="0" presStyleCnt="3">
        <dgm:presLayoutVars>
          <dgm:chMax val="0"/>
          <dgm:bulletEnabled val="1"/>
        </dgm:presLayoutVars>
      </dgm:prSet>
      <dgm:spPr/>
      <dgm:t>
        <a:bodyPr/>
        <a:lstStyle/>
        <a:p>
          <a:endParaRPr lang="en-US"/>
        </a:p>
      </dgm:t>
    </dgm:pt>
    <dgm:pt modelId="{05625D25-AFAE-49FF-852C-1CD33CE03314}" type="pres">
      <dgm:prSet presAssocID="{A4AB3F9B-90BD-4D58-B6B4-13B2B5EBC345}" presName="spacer" presStyleCnt="0"/>
      <dgm:spPr/>
    </dgm:pt>
    <dgm:pt modelId="{BC7D36E2-4B2D-4AD2-ACA7-F2CB418B396A}" type="pres">
      <dgm:prSet presAssocID="{72720EB6-D7FE-4162-86BA-39FE84E608EE}" presName="parentText" presStyleLbl="node1" presStyleIdx="1" presStyleCnt="3">
        <dgm:presLayoutVars>
          <dgm:chMax val="0"/>
          <dgm:bulletEnabled val="1"/>
        </dgm:presLayoutVars>
      </dgm:prSet>
      <dgm:spPr/>
      <dgm:t>
        <a:bodyPr/>
        <a:lstStyle/>
        <a:p>
          <a:endParaRPr lang="en-US"/>
        </a:p>
      </dgm:t>
    </dgm:pt>
    <dgm:pt modelId="{4F0AED8F-AC3D-4648-96F6-47A60947E670}" type="pres">
      <dgm:prSet presAssocID="{C6B0DD97-2549-49D8-88FC-BACA509D7E04}" presName="spacer" presStyleCnt="0"/>
      <dgm:spPr/>
    </dgm:pt>
    <dgm:pt modelId="{BFF2748D-14D4-477C-8965-BF540D34CA3A}" type="pres">
      <dgm:prSet presAssocID="{568CC14C-3D67-4460-B701-7F6D0123B81E}" presName="parentText" presStyleLbl="node1" presStyleIdx="2" presStyleCnt="3">
        <dgm:presLayoutVars>
          <dgm:chMax val="0"/>
          <dgm:bulletEnabled val="1"/>
        </dgm:presLayoutVars>
      </dgm:prSet>
      <dgm:spPr/>
      <dgm:t>
        <a:bodyPr/>
        <a:lstStyle/>
        <a:p>
          <a:endParaRPr lang="en-US"/>
        </a:p>
      </dgm:t>
    </dgm:pt>
  </dgm:ptLst>
  <dgm:cxnLst>
    <dgm:cxn modelId="{F23BD65D-14D6-4796-BA6A-13E5D54393D7}" type="presOf" srcId="{0FEF61CB-275D-4B2F-A85C-F5E6571062E4}" destId="{BEDEE358-461C-418E-935F-809264B9E00C}" srcOrd="0" destOrd="0" presId="urn:microsoft.com/office/officeart/2005/8/layout/vList2"/>
    <dgm:cxn modelId="{6C2B15FE-EB97-49E9-A542-8775584D2DE2}" type="presOf" srcId="{1744FACB-2066-4D6C-8A05-EAB13C2A50C2}" destId="{88A3166C-7811-45C2-A5C6-D64812A19946}" srcOrd="0" destOrd="0" presId="urn:microsoft.com/office/officeart/2005/8/layout/vList2"/>
    <dgm:cxn modelId="{D1CBCD88-E8E1-4922-BEAB-4FCC7F05978D}" srcId="{1744FACB-2066-4D6C-8A05-EAB13C2A50C2}" destId="{72720EB6-D7FE-4162-86BA-39FE84E608EE}" srcOrd="1" destOrd="0" parTransId="{9C208B25-DEDF-4B20-B567-5A28259C1F0D}" sibTransId="{C6B0DD97-2549-49D8-88FC-BACA509D7E04}"/>
    <dgm:cxn modelId="{0B15789A-736D-40B7-B362-2A019463A330}" type="presOf" srcId="{568CC14C-3D67-4460-B701-7F6D0123B81E}" destId="{BFF2748D-14D4-477C-8965-BF540D34CA3A}" srcOrd="0" destOrd="0" presId="urn:microsoft.com/office/officeart/2005/8/layout/vList2"/>
    <dgm:cxn modelId="{8524DDAD-3F13-4DA3-90EF-6EE03BFD4C6B}" srcId="{1744FACB-2066-4D6C-8A05-EAB13C2A50C2}" destId="{568CC14C-3D67-4460-B701-7F6D0123B81E}" srcOrd="2" destOrd="0" parTransId="{FC283F9C-4980-4992-A054-F3A18BD12DBA}" sibTransId="{D160BFE7-FE67-44CB-BF25-29E18F5FE795}"/>
    <dgm:cxn modelId="{EA1B4149-CB2C-4CF3-948F-FA58DE8D0A04}" srcId="{1744FACB-2066-4D6C-8A05-EAB13C2A50C2}" destId="{0FEF61CB-275D-4B2F-A85C-F5E6571062E4}" srcOrd="0" destOrd="0" parTransId="{A50CA286-B55A-491E-B1F0-20B43D3BE31F}" sibTransId="{A4AB3F9B-90BD-4D58-B6B4-13B2B5EBC345}"/>
    <dgm:cxn modelId="{E2C89AA8-DA24-40E3-A267-A003E4291972}" type="presOf" srcId="{72720EB6-D7FE-4162-86BA-39FE84E608EE}" destId="{BC7D36E2-4B2D-4AD2-ACA7-F2CB418B396A}" srcOrd="0" destOrd="0" presId="urn:microsoft.com/office/officeart/2005/8/layout/vList2"/>
    <dgm:cxn modelId="{4A2F6FC2-97DF-4A4F-9008-54CB7E505E25}" type="presParOf" srcId="{88A3166C-7811-45C2-A5C6-D64812A19946}" destId="{BEDEE358-461C-418E-935F-809264B9E00C}" srcOrd="0" destOrd="0" presId="urn:microsoft.com/office/officeart/2005/8/layout/vList2"/>
    <dgm:cxn modelId="{5C0C21C1-0080-41FF-94AC-16577404B9D9}" type="presParOf" srcId="{88A3166C-7811-45C2-A5C6-D64812A19946}" destId="{05625D25-AFAE-49FF-852C-1CD33CE03314}" srcOrd="1" destOrd="0" presId="urn:microsoft.com/office/officeart/2005/8/layout/vList2"/>
    <dgm:cxn modelId="{BD426AAD-747D-42E0-A7B9-C94BF8E090DA}" type="presParOf" srcId="{88A3166C-7811-45C2-A5C6-D64812A19946}" destId="{BC7D36E2-4B2D-4AD2-ACA7-F2CB418B396A}" srcOrd="2" destOrd="0" presId="urn:microsoft.com/office/officeart/2005/8/layout/vList2"/>
    <dgm:cxn modelId="{30780058-3EB2-423C-995E-F53690005CD1}" type="presParOf" srcId="{88A3166C-7811-45C2-A5C6-D64812A19946}" destId="{4F0AED8F-AC3D-4648-96F6-47A60947E670}" srcOrd="3" destOrd="0" presId="urn:microsoft.com/office/officeart/2005/8/layout/vList2"/>
    <dgm:cxn modelId="{FA51E183-8861-453B-B736-D3404D6E44BE}" type="presParOf" srcId="{88A3166C-7811-45C2-A5C6-D64812A19946}" destId="{BFF2748D-14D4-477C-8965-BF540D34CA3A}" srcOrd="4"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8F2602-1478-4ECB-A885-731EF8D2EC7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90D91D8-9FD3-4ABA-AEA5-5D924754CC83}">
      <dgm:prSet custT="1"/>
      <dgm:spPr/>
      <dgm:t>
        <a:bodyPr/>
        <a:lstStyle/>
        <a:p>
          <a:pPr rtl="0"/>
          <a:r>
            <a:rPr lang="en-US" sz="3600" dirty="0" smtClean="0"/>
            <a:t>Open-Ended or Indirect</a:t>
          </a:r>
          <a:endParaRPr lang="en-US" sz="3600" dirty="0"/>
        </a:p>
      </dgm:t>
    </dgm:pt>
    <dgm:pt modelId="{94AA7FFA-B82E-4D73-9967-FEFE5EA2B5FC}" type="parTrans" cxnId="{DBC7E51B-8E32-4586-97FD-E56A9E6A5BF3}">
      <dgm:prSet/>
      <dgm:spPr/>
      <dgm:t>
        <a:bodyPr/>
        <a:lstStyle/>
        <a:p>
          <a:endParaRPr lang="en-US"/>
        </a:p>
      </dgm:t>
    </dgm:pt>
    <dgm:pt modelId="{961F6306-72C7-486B-8DF5-F76A935CB87E}" type="sibTrans" cxnId="{DBC7E51B-8E32-4586-97FD-E56A9E6A5BF3}">
      <dgm:prSet/>
      <dgm:spPr/>
      <dgm:t>
        <a:bodyPr/>
        <a:lstStyle/>
        <a:p>
          <a:endParaRPr lang="en-US"/>
        </a:p>
      </dgm:t>
    </dgm:pt>
    <dgm:pt modelId="{0217A3F6-87C7-45DC-8D8F-C2151E030214}">
      <dgm:prSet custT="1"/>
      <dgm:spPr>
        <a:solidFill>
          <a:schemeClr val="accent2">
            <a:lumMod val="20000"/>
            <a:lumOff val="80000"/>
            <a:alpha val="90000"/>
          </a:schemeClr>
        </a:solidFill>
      </dgm:spPr>
      <dgm:t>
        <a:bodyPr/>
        <a:lstStyle/>
        <a:p>
          <a:pPr rtl="0">
            <a:spcAft>
              <a:spcPts val="0"/>
            </a:spcAft>
          </a:pPr>
          <a:r>
            <a:rPr lang="en-US" sz="2800" dirty="0" smtClean="0"/>
            <a:t>How</a:t>
          </a:r>
          <a:endParaRPr lang="en-US" sz="2800" dirty="0"/>
        </a:p>
      </dgm:t>
    </dgm:pt>
    <dgm:pt modelId="{B7D11DEF-F7E6-4A69-BA0E-0F757E82370F}" type="parTrans" cxnId="{075BBB9C-FCFB-48EB-A437-444084650C7A}">
      <dgm:prSet/>
      <dgm:spPr/>
      <dgm:t>
        <a:bodyPr/>
        <a:lstStyle/>
        <a:p>
          <a:endParaRPr lang="en-US"/>
        </a:p>
      </dgm:t>
    </dgm:pt>
    <dgm:pt modelId="{B264E25D-7441-4F60-8642-450B3D440D80}" type="sibTrans" cxnId="{075BBB9C-FCFB-48EB-A437-444084650C7A}">
      <dgm:prSet/>
      <dgm:spPr/>
      <dgm:t>
        <a:bodyPr/>
        <a:lstStyle/>
        <a:p>
          <a:endParaRPr lang="en-US"/>
        </a:p>
      </dgm:t>
    </dgm:pt>
    <dgm:pt modelId="{9ED27F65-35DC-4DCC-BD7B-D01038804DD1}">
      <dgm:prSet custT="1"/>
      <dgm:spPr>
        <a:solidFill>
          <a:schemeClr val="accent2">
            <a:lumMod val="20000"/>
            <a:lumOff val="80000"/>
            <a:alpha val="90000"/>
          </a:schemeClr>
        </a:solidFill>
      </dgm:spPr>
      <dgm:t>
        <a:bodyPr/>
        <a:lstStyle/>
        <a:p>
          <a:pPr rtl="0">
            <a:spcAft>
              <a:spcPts val="0"/>
            </a:spcAft>
          </a:pPr>
          <a:r>
            <a:rPr lang="en-US" sz="2800" dirty="0" smtClean="0"/>
            <a:t>What</a:t>
          </a:r>
          <a:endParaRPr lang="en-US" sz="2800" dirty="0"/>
        </a:p>
      </dgm:t>
    </dgm:pt>
    <dgm:pt modelId="{CAFFC326-0DE8-45F9-B5C2-E1E70374A16C}" type="parTrans" cxnId="{2137D4B4-1244-4FBF-9FDE-3056AD3445F6}">
      <dgm:prSet/>
      <dgm:spPr/>
      <dgm:t>
        <a:bodyPr/>
        <a:lstStyle/>
        <a:p>
          <a:endParaRPr lang="en-US"/>
        </a:p>
      </dgm:t>
    </dgm:pt>
    <dgm:pt modelId="{B224DCC1-E8D2-449B-8929-BAB40FBF3513}" type="sibTrans" cxnId="{2137D4B4-1244-4FBF-9FDE-3056AD3445F6}">
      <dgm:prSet/>
      <dgm:spPr/>
      <dgm:t>
        <a:bodyPr/>
        <a:lstStyle/>
        <a:p>
          <a:endParaRPr lang="en-US"/>
        </a:p>
      </dgm:t>
    </dgm:pt>
    <dgm:pt modelId="{EC19D412-39BC-4182-B7B3-1842C1FAD52D}">
      <dgm:prSet custT="1"/>
      <dgm:spPr>
        <a:solidFill>
          <a:schemeClr val="accent2">
            <a:lumMod val="20000"/>
            <a:lumOff val="80000"/>
            <a:alpha val="90000"/>
          </a:schemeClr>
        </a:solidFill>
      </dgm:spPr>
      <dgm:t>
        <a:bodyPr/>
        <a:lstStyle/>
        <a:p>
          <a:pPr rtl="0">
            <a:spcAft>
              <a:spcPts val="0"/>
            </a:spcAft>
          </a:pPr>
          <a:r>
            <a:rPr lang="en-US" sz="2800" dirty="0" smtClean="0"/>
            <a:t>Tell me about</a:t>
          </a:r>
          <a:endParaRPr lang="en-US" sz="2800" dirty="0"/>
        </a:p>
      </dgm:t>
    </dgm:pt>
    <dgm:pt modelId="{05733609-066D-49EC-8EBB-082E8E1B52A3}" type="parTrans" cxnId="{2F4FBD2D-5730-4014-99F3-42FCC025BDD6}">
      <dgm:prSet/>
      <dgm:spPr/>
      <dgm:t>
        <a:bodyPr/>
        <a:lstStyle/>
        <a:p>
          <a:endParaRPr lang="en-US"/>
        </a:p>
      </dgm:t>
    </dgm:pt>
    <dgm:pt modelId="{F1F9669C-343D-4E36-B27B-06523401D622}" type="sibTrans" cxnId="{2F4FBD2D-5730-4014-99F3-42FCC025BDD6}">
      <dgm:prSet/>
      <dgm:spPr/>
      <dgm:t>
        <a:bodyPr/>
        <a:lstStyle/>
        <a:p>
          <a:endParaRPr lang="en-US"/>
        </a:p>
      </dgm:t>
    </dgm:pt>
    <dgm:pt modelId="{7940BC9E-C4EE-4D51-B7F8-8C1D10314F93}">
      <dgm:prSet custT="1"/>
      <dgm:spPr>
        <a:solidFill>
          <a:schemeClr val="accent2">
            <a:lumMod val="20000"/>
            <a:lumOff val="80000"/>
            <a:alpha val="90000"/>
          </a:schemeClr>
        </a:solidFill>
      </dgm:spPr>
      <dgm:t>
        <a:bodyPr/>
        <a:lstStyle/>
        <a:p>
          <a:pPr rtl="0">
            <a:spcAft>
              <a:spcPts val="0"/>
            </a:spcAft>
          </a:pPr>
          <a:r>
            <a:rPr lang="en-US" sz="2800" dirty="0" smtClean="0"/>
            <a:t>Describe for me</a:t>
          </a:r>
          <a:endParaRPr lang="en-US" sz="2800" dirty="0"/>
        </a:p>
      </dgm:t>
    </dgm:pt>
    <dgm:pt modelId="{D5104314-D85A-4547-9B48-EA111B7DF2FE}" type="parTrans" cxnId="{E6B170C7-0B49-4E70-8342-23B43F5EC62B}">
      <dgm:prSet/>
      <dgm:spPr/>
      <dgm:t>
        <a:bodyPr/>
        <a:lstStyle/>
        <a:p>
          <a:endParaRPr lang="en-US"/>
        </a:p>
      </dgm:t>
    </dgm:pt>
    <dgm:pt modelId="{A825729B-5AE9-4BB0-ADB7-E80F4D96F216}" type="sibTrans" cxnId="{E6B170C7-0B49-4E70-8342-23B43F5EC62B}">
      <dgm:prSet/>
      <dgm:spPr/>
      <dgm:t>
        <a:bodyPr/>
        <a:lstStyle/>
        <a:p>
          <a:endParaRPr lang="en-US"/>
        </a:p>
      </dgm:t>
    </dgm:pt>
    <dgm:pt modelId="{1460F075-0935-484C-B9B5-4A10658CA50E}">
      <dgm:prSet custT="1"/>
      <dgm:spPr>
        <a:solidFill>
          <a:schemeClr val="accent6"/>
        </a:solidFill>
      </dgm:spPr>
      <dgm:t>
        <a:bodyPr/>
        <a:lstStyle/>
        <a:p>
          <a:pPr rtl="0"/>
          <a:r>
            <a:rPr lang="en-US" sz="3600" dirty="0" smtClean="0"/>
            <a:t>Closed-Ended or Direct</a:t>
          </a:r>
          <a:endParaRPr lang="en-US" sz="3600" dirty="0"/>
        </a:p>
      </dgm:t>
    </dgm:pt>
    <dgm:pt modelId="{9C755768-5F46-42FD-98D9-20A8168A3B27}" type="parTrans" cxnId="{B6DB5EB2-CFE3-4B65-B434-EBCFD58887FA}">
      <dgm:prSet/>
      <dgm:spPr/>
      <dgm:t>
        <a:bodyPr/>
        <a:lstStyle/>
        <a:p>
          <a:endParaRPr lang="en-US"/>
        </a:p>
      </dgm:t>
    </dgm:pt>
    <dgm:pt modelId="{1AE4DA1A-3649-4A57-8D27-7106B76EA0F8}" type="sibTrans" cxnId="{B6DB5EB2-CFE3-4B65-B434-EBCFD58887FA}">
      <dgm:prSet/>
      <dgm:spPr/>
      <dgm:t>
        <a:bodyPr/>
        <a:lstStyle/>
        <a:p>
          <a:endParaRPr lang="en-US"/>
        </a:p>
      </dgm:t>
    </dgm:pt>
    <dgm:pt modelId="{FA72F76D-BE7D-4EA7-A1CA-542E730C8745}">
      <dgm:prSet custT="1"/>
      <dgm:spPr>
        <a:solidFill>
          <a:schemeClr val="accent6">
            <a:lumMod val="20000"/>
            <a:lumOff val="80000"/>
            <a:alpha val="90000"/>
          </a:schemeClr>
        </a:solidFill>
      </dgm:spPr>
      <dgm:t>
        <a:bodyPr/>
        <a:lstStyle/>
        <a:p>
          <a:pPr rtl="0">
            <a:spcAft>
              <a:spcPts val="0"/>
            </a:spcAft>
          </a:pPr>
          <a:r>
            <a:rPr lang="en-US" sz="2800" dirty="0" smtClean="0"/>
            <a:t>Are</a:t>
          </a:r>
          <a:endParaRPr lang="en-US" sz="2800" dirty="0"/>
        </a:p>
      </dgm:t>
    </dgm:pt>
    <dgm:pt modelId="{BFCFEE50-5A0D-4788-A62E-8B2E943D5261}" type="parTrans" cxnId="{E6337942-1005-46C6-BB6F-4F90A11E04DE}">
      <dgm:prSet/>
      <dgm:spPr/>
      <dgm:t>
        <a:bodyPr/>
        <a:lstStyle/>
        <a:p>
          <a:endParaRPr lang="en-US"/>
        </a:p>
      </dgm:t>
    </dgm:pt>
    <dgm:pt modelId="{78EBC427-9FEB-4637-AA51-2075F1E85344}" type="sibTrans" cxnId="{E6337942-1005-46C6-BB6F-4F90A11E04DE}">
      <dgm:prSet/>
      <dgm:spPr/>
      <dgm:t>
        <a:bodyPr/>
        <a:lstStyle/>
        <a:p>
          <a:endParaRPr lang="en-US"/>
        </a:p>
      </dgm:t>
    </dgm:pt>
    <dgm:pt modelId="{E5282678-DE51-47CA-A8B9-96882CCE8185}">
      <dgm:prSet custT="1"/>
      <dgm:spPr>
        <a:solidFill>
          <a:schemeClr val="accent6">
            <a:lumMod val="20000"/>
            <a:lumOff val="80000"/>
            <a:alpha val="90000"/>
          </a:schemeClr>
        </a:solidFill>
      </dgm:spPr>
      <dgm:t>
        <a:bodyPr/>
        <a:lstStyle/>
        <a:p>
          <a:pPr rtl="0">
            <a:spcAft>
              <a:spcPts val="0"/>
            </a:spcAft>
          </a:pPr>
          <a:r>
            <a:rPr lang="en-US" sz="2800" dirty="0" smtClean="0"/>
            <a:t>Is</a:t>
          </a:r>
          <a:endParaRPr lang="en-US" sz="2800" dirty="0"/>
        </a:p>
      </dgm:t>
    </dgm:pt>
    <dgm:pt modelId="{ED88545F-839D-45C3-8C0C-782AD42FBA5B}" type="parTrans" cxnId="{9132BB23-22E6-4E9E-A9C2-C2F64961A421}">
      <dgm:prSet/>
      <dgm:spPr/>
      <dgm:t>
        <a:bodyPr/>
        <a:lstStyle/>
        <a:p>
          <a:endParaRPr lang="en-US"/>
        </a:p>
      </dgm:t>
    </dgm:pt>
    <dgm:pt modelId="{2C6C24F0-3BFF-428C-B581-84BD5B29041C}" type="sibTrans" cxnId="{9132BB23-22E6-4E9E-A9C2-C2F64961A421}">
      <dgm:prSet/>
      <dgm:spPr/>
      <dgm:t>
        <a:bodyPr/>
        <a:lstStyle/>
        <a:p>
          <a:endParaRPr lang="en-US"/>
        </a:p>
      </dgm:t>
    </dgm:pt>
    <dgm:pt modelId="{91507F3B-C707-4810-8CCB-5694343396B7}">
      <dgm:prSet custT="1"/>
      <dgm:spPr>
        <a:solidFill>
          <a:schemeClr val="accent6">
            <a:lumMod val="20000"/>
            <a:lumOff val="80000"/>
            <a:alpha val="90000"/>
          </a:schemeClr>
        </a:solidFill>
      </dgm:spPr>
      <dgm:t>
        <a:bodyPr/>
        <a:lstStyle/>
        <a:p>
          <a:pPr rtl="0">
            <a:spcAft>
              <a:spcPts val="0"/>
            </a:spcAft>
          </a:pPr>
          <a:r>
            <a:rPr lang="en-US" sz="2800" dirty="0" smtClean="0"/>
            <a:t>Do</a:t>
          </a:r>
          <a:endParaRPr lang="en-US" sz="2800" dirty="0"/>
        </a:p>
      </dgm:t>
    </dgm:pt>
    <dgm:pt modelId="{38FFFA90-1BF9-4500-9501-75910ED4A590}" type="parTrans" cxnId="{C66EBAEE-1079-4344-8F11-184BF1F40520}">
      <dgm:prSet/>
      <dgm:spPr/>
      <dgm:t>
        <a:bodyPr/>
        <a:lstStyle/>
        <a:p>
          <a:endParaRPr lang="en-US"/>
        </a:p>
      </dgm:t>
    </dgm:pt>
    <dgm:pt modelId="{FF760813-67FD-4D49-815A-A109538C9DC5}" type="sibTrans" cxnId="{C66EBAEE-1079-4344-8F11-184BF1F40520}">
      <dgm:prSet/>
      <dgm:spPr/>
      <dgm:t>
        <a:bodyPr/>
        <a:lstStyle/>
        <a:p>
          <a:endParaRPr lang="en-US"/>
        </a:p>
      </dgm:t>
    </dgm:pt>
    <dgm:pt modelId="{BAE3B6B9-F2F7-487A-8BF9-772F78CCF8E3}" type="pres">
      <dgm:prSet presAssocID="{318F2602-1478-4ECB-A885-731EF8D2EC7D}" presName="Name0" presStyleCnt="0">
        <dgm:presLayoutVars>
          <dgm:dir/>
          <dgm:animLvl val="lvl"/>
          <dgm:resizeHandles val="exact"/>
        </dgm:presLayoutVars>
      </dgm:prSet>
      <dgm:spPr/>
      <dgm:t>
        <a:bodyPr/>
        <a:lstStyle/>
        <a:p>
          <a:endParaRPr lang="en-US"/>
        </a:p>
      </dgm:t>
    </dgm:pt>
    <dgm:pt modelId="{75F7954D-1DD5-4A00-8C5E-57B9C1929DB9}" type="pres">
      <dgm:prSet presAssocID="{090D91D8-9FD3-4ABA-AEA5-5D924754CC83}" presName="linNode" presStyleCnt="0"/>
      <dgm:spPr/>
    </dgm:pt>
    <dgm:pt modelId="{8234D956-1BAA-432F-91CD-5E7F47C18014}" type="pres">
      <dgm:prSet presAssocID="{090D91D8-9FD3-4ABA-AEA5-5D924754CC83}" presName="parentText" presStyleLbl="node1" presStyleIdx="0" presStyleCnt="2">
        <dgm:presLayoutVars>
          <dgm:chMax val="1"/>
          <dgm:bulletEnabled val="1"/>
        </dgm:presLayoutVars>
      </dgm:prSet>
      <dgm:spPr/>
      <dgm:t>
        <a:bodyPr/>
        <a:lstStyle/>
        <a:p>
          <a:endParaRPr lang="en-US"/>
        </a:p>
      </dgm:t>
    </dgm:pt>
    <dgm:pt modelId="{D4393A8F-F5AB-4CC2-9225-9BAEA620BB60}" type="pres">
      <dgm:prSet presAssocID="{090D91D8-9FD3-4ABA-AEA5-5D924754CC83}" presName="descendantText" presStyleLbl="alignAccFollowNode1" presStyleIdx="0" presStyleCnt="2">
        <dgm:presLayoutVars>
          <dgm:bulletEnabled val="1"/>
        </dgm:presLayoutVars>
      </dgm:prSet>
      <dgm:spPr/>
      <dgm:t>
        <a:bodyPr/>
        <a:lstStyle/>
        <a:p>
          <a:endParaRPr lang="en-US"/>
        </a:p>
      </dgm:t>
    </dgm:pt>
    <dgm:pt modelId="{31A9BE75-0248-4694-9BE2-B9E63E7372AB}" type="pres">
      <dgm:prSet presAssocID="{961F6306-72C7-486B-8DF5-F76A935CB87E}" presName="sp" presStyleCnt="0"/>
      <dgm:spPr/>
    </dgm:pt>
    <dgm:pt modelId="{33CB0830-B891-48C3-A79A-FF8BEEB7C36D}" type="pres">
      <dgm:prSet presAssocID="{1460F075-0935-484C-B9B5-4A10658CA50E}" presName="linNode" presStyleCnt="0"/>
      <dgm:spPr/>
    </dgm:pt>
    <dgm:pt modelId="{82758B62-6643-4B06-8CCD-7DD17DFE4780}" type="pres">
      <dgm:prSet presAssocID="{1460F075-0935-484C-B9B5-4A10658CA50E}" presName="parentText" presStyleLbl="node1" presStyleIdx="1" presStyleCnt="2">
        <dgm:presLayoutVars>
          <dgm:chMax val="1"/>
          <dgm:bulletEnabled val="1"/>
        </dgm:presLayoutVars>
      </dgm:prSet>
      <dgm:spPr/>
      <dgm:t>
        <a:bodyPr/>
        <a:lstStyle/>
        <a:p>
          <a:endParaRPr lang="en-US"/>
        </a:p>
      </dgm:t>
    </dgm:pt>
    <dgm:pt modelId="{C4C0E05D-994B-447B-B10C-393CA5D81F20}" type="pres">
      <dgm:prSet presAssocID="{1460F075-0935-484C-B9B5-4A10658CA50E}" presName="descendantText" presStyleLbl="alignAccFollowNode1" presStyleIdx="1" presStyleCnt="2">
        <dgm:presLayoutVars>
          <dgm:bulletEnabled val="1"/>
        </dgm:presLayoutVars>
      </dgm:prSet>
      <dgm:spPr/>
      <dgm:t>
        <a:bodyPr/>
        <a:lstStyle/>
        <a:p>
          <a:endParaRPr lang="en-US"/>
        </a:p>
      </dgm:t>
    </dgm:pt>
  </dgm:ptLst>
  <dgm:cxnLst>
    <dgm:cxn modelId="{9132BB23-22E6-4E9E-A9C2-C2F64961A421}" srcId="{1460F075-0935-484C-B9B5-4A10658CA50E}" destId="{E5282678-DE51-47CA-A8B9-96882CCE8185}" srcOrd="1" destOrd="0" parTransId="{ED88545F-839D-45C3-8C0C-782AD42FBA5B}" sibTransId="{2C6C24F0-3BFF-428C-B581-84BD5B29041C}"/>
    <dgm:cxn modelId="{F02ED628-1950-45C9-AC1B-4A9BDCBDC39B}" type="presOf" srcId="{EC19D412-39BC-4182-B7B3-1842C1FAD52D}" destId="{D4393A8F-F5AB-4CC2-9225-9BAEA620BB60}" srcOrd="0" destOrd="2" presId="urn:microsoft.com/office/officeart/2005/8/layout/vList5"/>
    <dgm:cxn modelId="{567F6A9F-56BF-4338-AD70-DEAC6B3B54C8}" type="presOf" srcId="{0217A3F6-87C7-45DC-8D8F-C2151E030214}" destId="{D4393A8F-F5AB-4CC2-9225-9BAEA620BB60}" srcOrd="0" destOrd="0" presId="urn:microsoft.com/office/officeart/2005/8/layout/vList5"/>
    <dgm:cxn modelId="{075BBB9C-FCFB-48EB-A437-444084650C7A}" srcId="{090D91D8-9FD3-4ABA-AEA5-5D924754CC83}" destId="{0217A3F6-87C7-45DC-8D8F-C2151E030214}" srcOrd="0" destOrd="0" parTransId="{B7D11DEF-F7E6-4A69-BA0E-0F757E82370F}" sibTransId="{B264E25D-7441-4F60-8642-450B3D440D80}"/>
    <dgm:cxn modelId="{2137D4B4-1244-4FBF-9FDE-3056AD3445F6}" srcId="{090D91D8-9FD3-4ABA-AEA5-5D924754CC83}" destId="{9ED27F65-35DC-4DCC-BD7B-D01038804DD1}" srcOrd="1" destOrd="0" parTransId="{CAFFC326-0DE8-45F9-B5C2-E1E70374A16C}" sibTransId="{B224DCC1-E8D2-449B-8929-BAB40FBF3513}"/>
    <dgm:cxn modelId="{996DCD1A-9F3A-42C7-96F6-2AD9C3C4565A}" type="presOf" srcId="{9ED27F65-35DC-4DCC-BD7B-D01038804DD1}" destId="{D4393A8F-F5AB-4CC2-9225-9BAEA620BB60}" srcOrd="0" destOrd="1" presId="urn:microsoft.com/office/officeart/2005/8/layout/vList5"/>
    <dgm:cxn modelId="{2F4FBD2D-5730-4014-99F3-42FCC025BDD6}" srcId="{090D91D8-9FD3-4ABA-AEA5-5D924754CC83}" destId="{EC19D412-39BC-4182-B7B3-1842C1FAD52D}" srcOrd="2" destOrd="0" parTransId="{05733609-066D-49EC-8EBB-082E8E1B52A3}" sibTransId="{F1F9669C-343D-4E36-B27B-06523401D622}"/>
    <dgm:cxn modelId="{E6337942-1005-46C6-BB6F-4F90A11E04DE}" srcId="{1460F075-0935-484C-B9B5-4A10658CA50E}" destId="{FA72F76D-BE7D-4EA7-A1CA-542E730C8745}" srcOrd="0" destOrd="0" parTransId="{BFCFEE50-5A0D-4788-A62E-8B2E943D5261}" sibTransId="{78EBC427-9FEB-4637-AA51-2075F1E85344}"/>
    <dgm:cxn modelId="{DBC7E51B-8E32-4586-97FD-E56A9E6A5BF3}" srcId="{318F2602-1478-4ECB-A885-731EF8D2EC7D}" destId="{090D91D8-9FD3-4ABA-AEA5-5D924754CC83}" srcOrd="0" destOrd="0" parTransId="{94AA7FFA-B82E-4D73-9967-FEFE5EA2B5FC}" sibTransId="{961F6306-72C7-486B-8DF5-F76A935CB87E}"/>
    <dgm:cxn modelId="{17BAD2B9-DEFF-4B2D-B39A-A023EC79B70F}" type="presOf" srcId="{318F2602-1478-4ECB-A885-731EF8D2EC7D}" destId="{BAE3B6B9-F2F7-487A-8BF9-772F78CCF8E3}" srcOrd="0" destOrd="0" presId="urn:microsoft.com/office/officeart/2005/8/layout/vList5"/>
    <dgm:cxn modelId="{B6DB5EB2-CFE3-4B65-B434-EBCFD58887FA}" srcId="{318F2602-1478-4ECB-A885-731EF8D2EC7D}" destId="{1460F075-0935-484C-B9B5-4A10658CA50E}" srcOrd="1" destOrd="0" parTransId="{9C755768-5F46-42FD-98D9-20A8168A3B27}" sibTransId="{1AE4DA1A-3649-4A57-8D27-7106B76EA0F8}"/>
    <dgm:cxn modelId="{113A45B9-C931-4EA3-AA87-BCA237199D0C}" type="presOf" srcId="{090D91D8-9FD3-4ABA-AEA5-5D924754CC83}" destId="{8234D956-1BAA-432F-91CD-5E7F47C18014}" srcOrd="0" destOrd="0" presId="urn:microsoft.com/office/officeart/2005/8/layout/vList5"/>
    <dgm:cxn modelId="{65A8B038-0575-4C22-BB37-B12ADD588220}" type="presOf" srcId="{FA72F76D-BE7D-4EA7-A1CA-542E730C8745}" destId="{C4C0E05D-994B-447B-B10C-393CA5D81F20}" srcOrd="0" destOrd="0" presId="urn:microsoft.com/office/officeart/2005/8/layout/vList5"/>
    <dgm:cxn modelId="{E6B170C7-0B49-4E70-8342-23B43F5EC62B}" srcId="{090D91D8-9FD3-4ABA-AEA5-5D924754CC83}" destId="{7940BC9E-C4EE-4D51-B7F8-8C1D10314F93}" srcOrd="3" destOrd="0" parTransId="{D5104314-D85A-4547-9B48-EA111B7DF2FE}" sibTransId="{A825729B-5AE9-4BB0-ADB7-E80F4D96F216}"/>
    <dgm:cxn modelId="{7ADCAF72-CC7E-4905-84C7-89EBE9116C9E}" type="presOf" srcId="{91507F3B-C707-4810-8CCB-5694343396B7}" destId="{C4C0E05D-994B-447B-B10C-393CA5D81F20}" srcOrd="0" destOrd="2" presId="urn:microsoft.com/office/officeart/2005/8/layout/vList5"/>
    <dgm:cxn modelId="{CE1E3865-099A-4B74-9D33-6BD76B0F00E4}" type="presOf" srcId="{1460F075-0935-484C-B9B5-4A10658CA50E}" destId="{82758B62-6643-4B06-8CCD-7DD17DFE4780}" srcOrd="0" destOrd="0" presId="urn:microsoft.com/office/officeart/2005/8/layout/vList5"/>
    <dgm:cxn modelId="{C66EBAEE-1079-4344-8F11-184BF1F40520}" srcId="{1460F075-0935-484C-B9B5-4A10658CA50E}" destId="{91507F3B-C707-4810-8CCB-5694343396B7}" srcOrd="2" destOrd="0" parTransId="{38FFFA90-1BF9-4500-9501-75910ED4A590}" sibTransId="{FF760813-67FD-4D49-815A-A109538C9DC5}"/>
    <dgm:cxn modelId="{5EE514BE-8CAC-4779-8C3F-5D891D0FC6CE}" type="presOf" srcId="{7940BC9E-C4EE-4D51-B7F8-8C1D10314F93}" destId="{D4393A8F-F5AB-4CC2-9225-9BAEA620BB60}" srcOrd="0" destOrd="3" presId="urn:microsoft.com/office/officeart/2005/8/layout/vList5"/>
    <dgm:cxn modelId="{3CD6AD3A-C3F5-4AD6-8F97-94443FE3F6B1}" type="presOf" srcId="{E5282678-DE51-47CA-A8B9-96882CCE8185}" destId="{C4C0E05D-994B-447B-B10C-393CA5D81F20}" srcOrd="0" destOrd="1" presId="urn:microsoft.com/office/officeart/2005/8/layout/vList5"/>
    <dgm:cxn modelId="{352828A8-89F7-4BBA-B248-504B1385A64B}" type="presParOf" srcId="{BAE3B6B9-F2F7-487A-8BF9-772F78CCF8E3}" destId="{75F7954D-1DD5-4A00-8C5E-57B9C1929DB9}" srcOrd="0" destOrd="0" presId="urn:microsoft.com/office/officeart/2005/8/layout/vList5"/>
    <dgm:cxn modelId="{5A9D8DCC-4CA3-4A68-A665-AA02C1F13E34}" type="presParOf" srcId="{75F7954D-1DD5-4A00-8C5E-57B9C1929DB9}" destId="{8234D956-1BAA-432F-91CD-5E7F47C18014}" srcOrd="0" destOrd="0" presId="urn:microsoft.com/office/officeart/2005/8/layout/vList5"/>
    <dgm:cxn modelId="{2A90CAC1-B0E4-4210-B3B8-E0900B184C56}" type="presParOf" srcId="{75F7954D-1DD5-4A00-8C5E-57B9C1929DB9}" destId="{D4393A8F-F5AB-4CC2-9225-9BAEA620BB60}" srcOrd="1" destOrd="0" presId="urn:microsoft.com/office/officeart/2005/8/layout/vList5"/>
    <dgm:cxn modelId="{1950774C-28AF-4586-AC28-A41D743151BD}" type="presParOf" srcId="{BAE3B6B9-F2F7-487A-8BF9-772F78CCF8E3}" destId="{31A9BE75-0248-4694-9BE2-B9E63E7372AB}" srcOrd="1" destOrd="0" presId="urn:microsoft.com/office/officeart/2005/8/layout/vList5"/>
    <dgm:cxn modelId="{84803F74-EA62-4B5E-B386-018348133AE9}" type="presParOf" srcId="{BAE3B6B9-F2F7-487A-8BF9-772F78CCF8E3}" destId="{33CB0830-B891-48C3-A79A-FF8BEEB7C36D}" srcOrd="2" destOrd="0" presId="urn:microsoft.com/office/officeart/2005/8/layout/vList5"/>
    <dgm:cxn modelId="{ACF5D52F-6D8D-4DCE-9E01-FBBA1CCFA777}" type="presParOf" srcId="{33CB0830-B891-48C3-A79A-FF8BEEB7C36D}" destId="{82758B62-6643-4B06-8CCD-7DD17DFE4780}" srcOrd="0" destOrd="0" presId="urn:microsoft.com/office/officeart/2005/8/layout/vList5"/>
    <dgm:cxn modelId="{BA1B9BE9-6D2F-41DB-AE7A-E70CB88E71A1}" type="presParOf" srcId="{33CB0830-B891-48C3-A79A-FF8BEEB7C36D}" destId="{C4C0E05D-994B-447B-B10C-393CA5D81F20}"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5C1320-64AE-4CE4-925E-260192E1265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E477025-5E0A-412A-BE42-188CF660F61B}">
      <dgm:prSet/>
      <dgm:spPr>
        <a:solidFill>
          <a:schemeClr val="accent1">
            <a:hueOff val="0"/>
            <a:satOff val="0"/>
            <a:lumOff val="0"/>
            <a:alpha val="70000"/>
          </a:schemeClr>
        </a:solidFill>
      </dgm:spPr>
      <dgm:t>
        <a:bodyPr/>
        <a:lstStyle/>
        <a:p>
          <a:pPr rtl="0"/>
          <a:r>
            <a:rPr lang="en-US" b="1" dirty="0" smtClean="0"/>
            <a:t>Health</a:t>
          </a:r>
          <a:endParaRPr lang="en-US" b="1" dirty="0"/>
        </a:p>
      </dgm:t>
    </dgm:pt>
    <dgm:pt modelId="{02909AC9-B949-47A3-BEE1-52BFD7B9A692}" type="parTrans" cxnId="{BA2490DE-14F0-49DF-9DF5-35181BAA86DF}">
      <dgm:prSet/>
      <dgm:spPr/>
      <dgm:t>
        <a:bodyPr/>
        <a:lstStyle/>
        <a:p>
          <a:endParaRPr lang="en-US"/>
        </a:p>
      </dgm:t>
    </dgm:pt>
    <dgm:pt modelId="{3358EA03-D9A3-4EFD-9D3A-2D6BC8FA13E3}" type="sibTrans" cxnId="{BA2490DE-14F0-49DF-9DF5-35181BAA86DF}">
      <dgm:prSet/>
      <dgm:spPr/>
      <dgm:t>
        <a:bodyPr/>
        <a:lstStyle/>
        <a:p>
          <a:endParaRPr lang="en-US"/>
        </a:p>
      </dgm:t>
    </dgm:pt>
    <dgm:pt modelId="{ABFB1EC6-54F8-4267-8699-ADE215C0E825}">
      <dgm:prSet/>
      <dgm:spPr>
        <a:solidFill>
          <a:schemeClr val="accent1">
            <a:hueOff val="0"/>
            <a:satOff val="0"/>
            <a:lumOff val="0"/>
            <a:alpha val="70000"/>
          </a:schemeClr>
        </a:solidFill>
      </dgm:spPr>
      <dgm:t>
        <a:bodyPr/>
        <a:lstStyle/>
        <a:p>
          <a:pPr rtl="0"/>
          <a:r>
            <a:rPr lang="en-US" b="1" dirty="0" smtClean="0"/>
            <a:t>Comfort</a:t>
          </a:r>
          <a:endParaRPr lang="en-US" b="1" dirty="0"/>
        </a:p>
      </dgm:t>
    </dgm:pt>
    <dgm:pt modelId="{F7F9D9F4-97E1-4F6D-BA35-B1F7BF1D0CD3}" type="parTrans" cxnId="{BD95B5BE-B4C0-40CB-9C0F-ACD3D9BD0EC2}">
      <dgm:prSet/>
      <dgm:spPr/>
      <dgm:t>
        <a:bodyPr/>
        <a:lstStyle/>
        <a:p>
          <a:endParaRPr lang="en-US"/>
        </a:p>
      </dgm:t>
    </dgm:pt>
    <dgm:pt modelId="{88FEF9AE-9555-4B65-8F6F-724AA0898975}" type="sibTrans" cxnId="{BD95B5BE-B4C0-40CB-9C0F-ACD3D9BD0EC2}">
      <dgm:prSet/>
      <dgm:spPr/>
      <dgm:t>
        <a:bodyPr/>
        <a:lstStyle/>
        <a:p>
          <a:endParaRPr lang="en-US"/>
        </a:p>
      </dgm:t>
    </dgm:pt>
    <dgm:pt modelId="{EE3D8156-F243-4FC4-B093-A6B3FD2E8D4C}">
      <dgm:prSet/>
      <dgm:spPr>
        <a:solidFill>
          <a:schemeClr val="accent1">
            <a:hueOff val="0"/>
            <a:satOff val="0"/>
            <a:lumOff val="0"/>
            <a:alpha val="70000"/>
          </a:schemeClr>
        </a:solidFill>
      </dgm:spPr>
      <dgm:t>
        <a:bodyPr/>
        <a:lstStyle/>
        <a:p>
          <a:pPr rtl="0"/>
          <a:r>
            <a:rPr lang="en-US" b="1" dirty="0" smtClean="0"/>
            <a:t>Cost</a:t>
          </a:r>
          <a:endParaRPr lang="en-US" b="1" dirty="0"/>
        </a:p>
      </dgm:t>
    </dgm:pt>
    <dgm:pt modelId="{A59A8A6C-3BFE-4D3C-9FF3-BDED5360BE4B}" type="parTrans" cxnId="{16751113-BF7F-4BCE-9609-9850541149A0}">
      <dgm:prSet/>
      <dgm:spPr/>
      <dgm:t>
        <a:bodyPr/>
        <a:lstStyle/>
        <a:p>
          <a:endParaRPr lang="en-US"/>
        </a:p>
      </dgm:t>
    </dgm:pt>
    <dgm:pt modelId="{8801C62E-A577-422C-B0C9-3887D91ECC74}" type="sibTrans" cxnId="{16751113-BF7F-4BCE-9609-9850541149A0}">
      <dgm:prSet/>
      <dgm:spPr/>
      <dgm:t>
        <a:bodyPr/>
        <a:lstStyle/>
        <a:p>
          <a:endParaRPr lang="en-US"/>
        </a:p>
      </dgm:t>
    </dgm:pt>
    <dgm:pt modelId="{0D2AF4A9-D4A0-455A-B89A-78430E70D20D}" type="pres">
      <dgm:prSet presAssocID="{885C1320-64AE-4CE4-925E-260192E12652}" presName="linear" presStyleCnt="0">
        <dgm:presLayoutVars>
          <dgm:animLvl val="lvl"/>
          <dgm:resizeHandles val="exact"/>
        </dgm:presLayoutVars>
      </dgm:prSet>
      <dgm:spPr/>
      <dgm:t>
        <a:bodyPr/>
        <a:lstStyle/>
        <a:p>
          <a:endParaRPr lang="en-US"/>
        </a:p>
      </dgm:t>
    </dgm:pt>
    <dgm:pt modelId="{6E51BF8D-AEBA-4E62-BC9B-DA9D2072EEF7}" type="pres">
      <dgm:prSet presAssocID="{7E477025-5E0A-412A-BE42-188CF660F61B}" presName="parentText" presStyleLbl="node1" presStyleIdx="0" presStyleCnt="3">
        <dgm:presLayoutVars>
          <dgm:chMax val="0"/>
          <dgm:bulletEnabled val="1"/>
        </dgm:presLayoutVars>
      </dgm:prSet>
      <dgm:spPr/>
      <dgm:t>
        <a:bodyPr/>
        <a:lstStyle/>
        <a:p>
          <a:endParaRPr lang="en-US"/>
        </a:p>
      </dgm:t>
    </dgm:pt>
    <dgm:pt modelId="{071CD720-6040-4A18-BB45-7F9725133857}" type="pres">
      <dgm:prSet presAssocID="{3358EA03-D9A3-4EFD-9D3A-2D6BC8FA13E3}" presName="spacer" presStyleCnt="0"/>
      <dgm:spPr/>
    </dgm:pt>
    <dgm:pt modelId="{5C85505F-7550-49A3-96FB-7BAD3EEB865A}" type="pres">
      <dgm:prSet presAssocID="{ABFB1EC6-54F8-4267-8699-ADE215C0E825}" presName="parentText" presStyleLbl="node1" presStyleIdx="1" presStyleCnt="3">
        <dgm:presLayoutVars>
          <dgm:chMax val="0"/>
          <dgm:bulletEnabled val="1"/>
        </dgm:presLayoutVars>
      </dgm:prSet>
      <dgm:spPr/>
      <dgm:t>
        <a:bodyPr/>
        <a:lstStyle/>
        <a:p>
          <a:endParaRPr lang="en-US"/>
        </a:p>
      </dgm:t>
    </dgm:pt>
    <dgm:pt modelId="{92015C9A-15DF-478C-971E-5E7AF5709039}" type="pres">
      <dgm:prSet presAssocID="{88FEF9AE-9555-4B65-8F6F-724AA0898975}" presName="spacer" presStyleCnt="0"/>
      <dgm:spPr/>
    </dgm:pt>
    <dgm:pt modelId="{6C34CEAA-01B1-4513-A87D-B32BE9EB82D5}" type="pres">
      <dgm:prSet presAssocID="{EE3D8156-F243-4FC4-B093-A6B3FD2E8D4C}" presName="parentText" presStyleLbl="node1" presStyleIdx="2" presStyleCnt="3">
        <dgm:presLayoutVars>
          <dgm:chMax val="0"/>
          <dgm:bulletEnabled val="1"/>
        </dgm:presLayoutVars>
      </dgm:prSet>
      <dgm:spPr/>
      <dgm:t>
        <a:bodyPr/>
        <a:lstStyle/>
        <a:p>
          <a:endParaRPr lang="en-US"/>
        </a:p>
      </dgm:t>
    </dgm:pt>
  </dgm:ptLst>
  <dgm:cxnLst>
    <dgm:cxn modelId="{BD95B5BE-B4C0-40CB-9C0F-ACD3D9BD0EC2}" srcId="{885C1320-64AE-4CE4-925E-260192E12652}" destId="{ABFB1EC6-54F8-4267-8699-ADE215C0E825}" srcOrd="1" destOrd="0" parTransId="{F7F9D9F4-97E1-4F6D-BA35-B1F7BF1D0CD3}" sibTransId="{88FEF9AE-9555-4B65-8F6F-724AA0898975}"/>
    <dgm:cxn modelId="{E8BD2053-D949-47D6-ACD7-1081CF62F37A}" type="presOf" srcId="{ABFB1EC6-54F8-4267-8699-ADE215C0E825}" destId="{5C85505F-7550-49A3-96FB-7BAD3EEB865A}" srcOrd="0" destOrd="0" presId="urn:microsoft.com/office/officeart/2005/8/layout/vList2"/>
    <dgm:cxn modelId="{3E9501BA-1EED-41E1-898B-209D0F4192B4}" type="presOf" srcId="{EE3D8156-F243-4FC4-B093-A6B3FD2E8D4C}" destId="{6C34CEAA-01B1-4513-A87D-B32BE9EB82D5}" srcOrd="0" destOrd="0" presId="urn:microsoft.com/office/officeart/2005/8/layout/vList2"/>
    <dgm:cxn modelId="{301C6E84-8AB3-43F3-BC11-FBE6FE32CB9A}" type="presOf" srcId="{885C1320-64AE-4CE4-925E-260192E12652}" destId="{0D2AF4A9-D4A0-455A-B89A-78430E70D20D}" srcOrd="0" destOrd="0" presId="urn:microsoft.com/office/officeart/2005/8/layout/vList2"/>
    <dgm:cxn modelId="{F57D4CD0-9C3F-4684-B37E-E26645C1F2CB}" type="presOf" srcId="{7E477025-5E0A-412A-BE42-188CF660F61B}" destId="{6E51BF8D-AEBA-4E62-BC9B-DA9D2072EEF7}" srcOrd="0" destOrd="0" presId="urn:microsoft.com/office/officeart/2005/8/layout/vList2"/>
    <dgm:cxn modelId="{16751113-BF7F-4BCE-9609-9850541149A0}" srcId="{885C1320-64AE-4CE4-925E-260192E12652}" destId="{EE3D8156-F243-4FC4-B093-A6B3FD2E8D4C}" srcOrd="2" destOrd="0" parTransId="{A59A8A6C-3BFE-4D3C-9FF3-BDED5360BE4B}" sibTransId="{8801C62E-A577-422C-B0C9-3887D91ECC74}"/>
    <dgm:cxn modelId="{BA2490DE-14F0-49DF-9DF5-35181BAA86DF}" srcId="{885C1320-64AE-4CE4-925E-260192E12652}" destId="{7E477025-5E0A-412A-BE42-188CF660F61B}" srcOrd="0" destOrd="0" parTransId="{02909AC9-B949-47A3-BEE1-52BFD7B9A692}" sibTransId="{3358EA03-D9A3-4EFD-9D3A-2D6BC8FA13E3}"/>
    <dgm:cxn modelId="{D6D17EA5-61A0-4525-82A2-DB775EAFC76E}" type="presParOf" srcId="{0D2AF4A9-D4A0-455A-B89A-78430E70D20D}" destId="{6E51BF8D-AEBA-4E62-BC9B-DA9D2072EEF7}" srcOrd="0" destOrd="0" presId="urn:microsoft.com/office/officeart/2005/8/layout/vList2"/>
    <dgm:cxn modelId="{E808AA3A-EFBC-4608-A8FF-96DE61767DC1}" type="presParOf" srcId="{0D2AF4A9-D4A0-455A-B89A-78430E70D20D}" destId="{071CD720-6040-4A18-BB45-7F9725133857}" srcOrd="1" destOrd="0" presId="urn:microsoft.com/office/officeart/2005/8/layout/vList2"/>
    <dgm:cxn modelId="{37178F43-48D4-47CE-B51E-267B4513D530}" type="presParOf" srcId="{0D2AF4A9-D4A0-455A-B89A-78430E70D20D}" destId="{5C85505F-7550-49A3-96FB-7BAD3EEB865A}" srcOrd="2" destOrd="0" presId="urn:microsoft.com/office/officeart/2005/8/layout/vList2"/>
    <dgm:cxn modelId="{283370BC-1C07-4ECB-BCB3-E9B86954AE2F}" type="presParOf" srcId="{0D2AF4A9-D4A0-455A-B89A-78430E70D20D}" destId="{92015C9A-15DF-478C-971E-5E7AF5709039}" srcOrd="3" destOrd="0" presId="urn:microsoft.com/office/officeart/2005/8/layout/vList2"/>
    <dgm:cxn modelId="{96B3125C-E97A-4870-8811-28549E14F6EC}" type="presParOf" srcId="{0D2AF4A9-D4A0-455A-B89A-78430E70D20D}" destId="{6C34CEAA-01B1-4513-A87D-B32BE9EB82D5}" srcOrd="4"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C490363-80C2-420E-9067-408896058F3B}" type="doc">
      <dgm:prSet loTypeId="urn:microsoft.com/office/officeart/2005/8/layout/pList2#1" loCatId="list" qsTypeId="urn:microsoft.com/office/officeart/2005/8/quickstyle/simple1" qsCatId="simple" csTypeId="urn:microsoft.com/office/officeart/2005/8/colors/accent1_2" csCatId="accent1" phldr="1"/>
      <dgm:spPr/>
      <dgm:t>
        <a:bodyPr/>
        <a:lstStyle/>
        <a:p>
          <a:endParaRPr lang="en-US"/>
        </a:p>
      </dgm:t>
    </dgm:pt>
    <dgm:pt modelId="{CC1A8EB5-E361-47C3-B376-752EB665CA23}">
      <dgm:prSet custT="1"/>
      <dgm:spPr>
        <a:solidFill>
          <a:schemeClr val="accent6"/>
        </a:solidFill>
      </dgm:spPr>
      <dgm:t>
        <a:bodyPr/>
        <a:lstStyle/>
        <a:p>
          <a:pPr rtl="0"/>
          <a:r>
            <a:rPr lang="en-US" sz="2800" b="1" dirty="0" smtClean="0"/>
            <a:t>Timing</a:t>
          </a:r>
          <a:endParaRPr lang="en-US" sz="2800" b="1" dirty="0"/>
        </a:p>
      </dgm:t>
    </dgm:pt>
    <dgm:pt modelId="{141F40EC-6C7D-4958-A9D9-2F0379305A89}" type="parTrans" cxnId="{B6FFB924-F369-4EB3-BBEC-18E5AB970265}">
      <dgm:prSet/>
      <dgm:spPr/>
      <dgm:t>
        <a:bodyPr/>
        <a:lstStyle/>
        <a:p>
          <a:endParaRPr lang="en-US"/>
        </a:p>
      </dgm:t>
    </dgm:pt>
    <dgm:pt modelId="{0502089A-AB65-4527-A399-D3DD15F3333A}" type="sibTrans" cxnId="{B6FFB924-F369-4EB3-BBEC-18E5AB970265}">
      <dgm:prSet/>
      <dgm:spPr/>
      <dgm:t>
        <a:bodyPr/>
        <a:lstStyle/>
        <a:p>
          <a:endParaRPr lang="en-US"/>
        </a:p>
      </dgm:t>
    </dgm:pt>
    <dgm:pt modelId="{B512C701-687D-44B5-BCB2-B6926FE588C9}">
      <dgm:prSet custT="1"/>
      <dgm:spPr/>
      <dgm:t>
        <a:bodyPr/>
        <a:lstStyle/>
        <a:p>
          <a:pPr rtl="0"/>
          <a:r>
            <a:rPr lang="en-US" sz="2800" b="1" dirty="0" smtClean="0"/>
            <a:t>Location</a:t>
          </a:r>
          <a:endParaRPr lang="en-US" sz="2800" b="1" dirty="0"/>
        </a:p>
      </dgm:t>
    </dgm:pt>
    <dgm:pt modelId="{408BA868-8A89-4D3A-9E88-2656E558B0BA}" type="parTrans" cxnId="{EDE7E69C-17FF-4E67-A725-4F28AD6D7F1A}">
      <dgm:prSet/>
      <dgm:spPr/>
      <dgm:t>
        <a:bodyPr/>
        <a:lstStyle/>
        <a:p>
          <a:endParaRPr lang="en-US"/>
        </a:p>
      </dgm:t>
    </dgm:pt>
    <dgm:pt modelId="{CA323BDD-BA5E-43FA-B005-6ACECEC8A244}" type="sibTrans" cxnId="{EDE7E69C-17FF-4E67-A725-4F28AD6D7F1A}">
      <dgm:prSet/>
      <dgm:spPr/>
      <dgm:t>
        <a:bodyPr/>
        <a:lstStyle/>
        <a:p>
          <a:endParaRPr lang="en-US"/>
        </a:p>
      </dgm:t>
    </dgm:pt>
    <dgm:pt modelId="{7AB6795D-140C-4A22-BFCB-F1B0054F381C}">
      <dgm:prSet custT="1"/>
      <dgm:spPr>
        <a:solidFill>
          <a:schemeClr val="accent5"/>
        </a:solidFill>
      </dgm:spPr>
      <dgm:t>
        <a:bodyPr lIns="45720" rIns="45720"/>
        <a:lstStyle/>
        <a:p>
          <a:pPr rtl="0"/>
          <a:r>
            <a:rPr lang="en-US" sz="2800" b="1" spc="-20" baseline="0" dirty="0" smtClean="0"/>
            <a:t>Corroboration</a:t>
          </a:r>
          <a:endParaRPr lang="en-US" sz="2800" b="1" spc="-20" baseline="0" dirty="0"/>
        </a:p>
      </dgm:t>
    </dgm:pt>
    <dgm:pt modelId="{8FA9BCA9-7E50-4615-B2DA-4C8C46E1EA71}" type="parTrans" cxnId="{81C410A7-E7DE-4731-846A-C8CDBF8AFB2A}">
      <dgm:prSet/>
      <dgm:spPr/>
      <dgm:t>
        <a:bodyPr/>
        <a:lstStyle/>
        <a:p>
          <a:endParaRPr lang="en-US"/>
        </a:p>
      </dgm:t>
    </dgm:pt>
    <dgm:pt modelId="{574DEE9F-1BD3-4725-B097-ED797E8E9C32}" type="sibTrans" cxnId="{81C410A7-E7DE-4731-846A-C8CDBF8AFB2A}">
      <dgm:prSet/>
      <dgm:spPr/>
      <dgm:t>
        <a:bodyPr/>
        <a:lstStyle/>
        <a:p>
          <a:endParaRPr lang="en-US"/>
        </a:p>
      </dgm:t>
    </dgm:pt>
    <dgm:pt modelId="{E6E26286-2132-43D2-856B-9F5372019D20}" type="pres">
      <dgm:prSet presAssocID="{BC490363-80C2-420E-9067-408896058F3B}" presName="Name0" presStyleCnt="0">
        <dgm:presLayoutVars>
          <dgm:dir/>
          <dgm:resizeHandles val="exact"/>
        </dgm:presLayoutVars>
      </dgm:prSet>
      <dgm:spPr/>
      <dgm:t>
        <a:bodyPr/>
        <a:lstStyle/>
        <a:p>
          <a:endParaRPr lang="en-US"/>
        </a:p>
      </dgm:t>
    </dgm:pt>
    <dgm:pt modelId="{D53D6B1F-152C-4A4C-BC9C-E93D487D1A17}" type="pres">
      <dgm:prSet presAssocID="{BC490363-80C2-420E-9067-408896058F3B}" presName="bkgdShp" presStyleLbl="alignAccFollowNode1" presStyleIdx="0" presStyleCnt="1" custScaleY="125328"/>
      <dgm:spPr/>
      <dgm:t>
        <a:bodyPr/>
        <a:lstStyle/>
        <a:p>
          <a:endParaRPr lang="en-US"/>
        </a:p>
      </dgm:t>
    </dgm:pt>
    <dgm:pt modelId="{C8381133-5902-45D1-B898-DDDFEA48CC81}" type="pres">
      <dgm:prSet presAssocID="{BC490363-80C2-420E-9067-408896058F3B}" presName="linComp" presStyleCnt="0"/>
      <dgm:spPr/>
    </dgm:pt>
    <dgm:pt modelId="{D4215932-6306-40D9-9742-FA73909B909F}" type="pres">
      <dgm:prSet presAssocID="{CC1A8EB5-E361-47C3-B376-752EB665CA23}" presName="compNode" presStyleCnt="0"/>
      <dgm:spPr/>
    </dgm:pt>
    <dgm:pt modelId="{07BD5791-A91D-41C5-99AC-1BFDECB59BCF}" type="pres">
      <dgm:prSet presAssocID="{CC1A8EB5-E361-47C3-B376-752EB665CA23}" presName="node" presStyleLbl="node1" presStyleIdx="0" presStyleCnt="3" custScaleY="70101" custLinFactNeighborY="-17450">
        <dgm:presLayoutVars>
          <dgm:bulletEnabled val="1"/>
        </dgm:presLayoutVars>
      </dgm:prSet>
      <dgm:spPr/>
      <dgm:t>
        <a:bodyPr/>
        <a:lstStyle/>
        <a:p>
          <a:endParaRPr lang="en-US"/>
        </a:p>
      </dgm:t>
    </dgm:pt>
    <dgm:pt modelId="{69E5A7B8-9F4C-43CC-9D4D-AA668FE5F1D7}" type="pres">
      <dgm:prSet presAssocID="{CC1A8EB5-E361-47C3-B376-752EB665CA23}" presName="invisiNode" presStyleLbl="node1" presStyleIdx="0" presStyleCnt="3"/>
      <dgm:spPr/>
    </dgm:pt>
    <dgm:pt modelId="{6C58C912-2776-4530-BCCB-211B778F4D60}" type="pres">
      <dgm:prSet presAssocID="{CC1A8EB5-E361-47C3-B376-752EB665CA23}" presName="imagNode" presStyleLbl="fgImgPlace1" presStyleIdx="0" presStyleCnt="3" custScaleX="74390" custScaleY="124319" custLinFactNeighborY="-12793"/>
      <dgm:spPr>
        <a:blipFill rotWithShape="0">
          <a:blip xmlns:r="http://schemas.openxmlformats.org/officeDocument/2006/relationships" r:embed="rId1">
            <a:duotone>
              <a:prstClr val="black"/>
              <a:schemeClr val="accent6">
                <a:tint val="45000"/>
                <a:satMod val="400000"/>
              </a:schemeClr>
            </a:duotone>
          </a:blip>
          <a:stretch>
            <a:fillRect/>
          </a:stretch>
        </a:blipFill>
        <a:ln>
          <a:solidFill>
            <a:schemeClr val="accent6"/>
          </a:solidFill>
        </a:ln>
      </dgm:spPr>
      <dgm:t>
        <a:bodyPr/>
        <a:lstStyle/>
        <a:p>
          <a:endParaRPr lang="en-US"/>
        </a:p>
      </dgm:t>
    </dgm:pt>
    <dgm:pt modelId="{3968330D-1210-474F-A44C-22FB3DCCD30D}" type="pres">
      <dgm:prSet presAssocID="{0502089A-AB65-4527-A399-D3DD15F3333A}" presName="sibTrans" presStyleLbl="sibTrans2D1" presStyleIdx="0" presStyleCnt="0"/>
      <dgm:spPr/>
      <dgm:t>
        <a:bodyPr/>
        <a:lstStyle/>
        <a:p>
          <a:endParaRPr lang="en-US"/>
        </a:p>
      </dgm:t>
    </dgm:pt>
    <dgm:pt modelId="{1E14B2AA-616C-405F-BA9D-1CEE4CF0ADA0}" type="pres">
      <dgm:prSet presAssocID="{B512C701-687D-44B5-BCB2-B6926FE588C9}" presName="compNode" presStyleCnt="0"/>
      <dgm:spPr/>
    </dgm:pt>
    <dgm:pt modelId="{0D5CDFEC-CE26-4F1E-BB82-2E3AAB6AC41E}" type="pres">
      <dgm:prSet presAssocID="{B512C701-687D-44B5-BCB2-B6926FE588C9}" presName="node" presStyleLbl="node1" presStyleIdx="1" presStyleCnt="3" custScaleY="70101" custLinFactNeighborY="-17450">
        <dgm:presLayoutVars>
          <dgm:bulletEnabled val="1"/>
        </dgm:presLayoutVars>
      </dgm:prSet>
      <dgm:spPr/>
      <dgm:t>
        <a:bodyPr/>
        <a:lstStyle/>
        <a:p>
          <a:endParaRPr lang="en-US"/>
        </a:p>
      </dgm:t>
    </dgm:pt>
    <dgm:pt modelId="{E96E4B8B-1027-45D5-9347-90E55CF123CA}" type="pres">
      <dgm:prSet presAssocID="{B512C701-687D-44B5-BCB2-B6926FE588C9}" presName="invisiNode" presStyleLbl="node1" presStyleIdx="1" presStyleCnt="3"/>
      <dgm:spPr/>
    </dgm:pt>
    <dgm:pt modelId="{B21E22D5-4502-4518-B18D-1A8355D5214E}" type="pres">
      <dgm:prSet presAssocID="{B512C701-687D-44B5-BCB2-B6926FE588C9}" presName="imagNode" presStyleLbl="fgImgPlace1" presStyleIdx="1" presStyleCnt="3" custScaleX="75315" custScaleY="121993" custLinFactNeighborY="-12793"/>
      <dgm:spPr>
        <a:blipFill rotWithShape="0">
          <a:blip xmlns:r="http://schemas.openxmlformats.org/officeDocument/2006/relationships" r:embed="rId2">
            <a:duotone>
              <a:schemeClr val="accent1">
                <a:shade val="45000"/>
                <a:satMod val="135000"/>
              </a:schemeClr>
              <a:prstClr val="white"/>
            </a:duotone>
          </a:blip>
          <a:stretch>
            <a:fillRect/>
          </a:stretch>
        </a:blipFill>
        <a:ln>
          <a:solidFill>
            <a:schemeClr val="tx2"/>
          </a:solidFill>
        </a:ln>
      </dgm:spPr>
      <dgm:t>
        <a:bodyPr/>
        <a:lstStyle/>
        <a:p>
          <a:endParaRPr lang="en-US"/>
        </a:p>
      </dgm:t>
    </dgm:pt>
    <dgm:pt modelId="{D8B5CB45-A16B-49F1-865D-7DB81E2815D4}" type="pres">
      <dgm:prSet presAssocID="{CA323BDD-BA5E-43FA-B005-6ACECEC8A244}" presName="sibTrans" presStyleLbl="sibTrans2D1" presStyleIdx="0" presStyleCnt="0"/>
      <dgm:spPr/>
      <dgm:t>
        <a:bodyPr/>
        <a:lstStyle/>
        <a:p>
          <a:endParaRPr lang="en-US"/>
        </a:p>
      </dgm:t>
    </dgm:pt>
    <dgm:pt modelId="{11A25B75-5669-4369-BE9F-AD32639D3446}" type="pres">
      <dgm:prSet presAssocID="{7AB6795D-140C-4A22-BFCB-F1B0054F381C}" presName="compNode" presStyleCnt="0"/>
      <dgm:spPr/>
    </dgm:pt>
    <dgm:pt modelId="{C2AF09F8-7F4A-42CE-A2F6-B0A25FD1DAA0}" type="pres">
      <dgm:prSet presAssocID="{7AB6795D-140C-4A22-BFCB-F1B0054F381C}" presName="node" presStyleLbl="node1" presStyleIdx="2" presStyleCnt="3" custScaleY="70101" custLinFactNeighborY="-17450">
        <dgm:presLayoutVars>
          <dgm:bulletEnabled val="1"/>
        </dgm:presLayoutVars>
      </dgm:prSet>
      <dgm:spPr/>
      <dgm:t>
        <a:bodyPr/>
        <a:lstStyle/>
        <a:p>
          <a:endParaRPr lang="en-US"/>
        </a:p>
      </dgm:t>
    </dgm:pt>
    <dgm:pt modelId="{CF543B1C-98A4-428F-B314-3B725B2106C7}" type="pres">
      <dgm:prSet presAssocID="{7AB6795D-140C-4A22-BFCB-F1B0054F381C}" presName="invisiNode" presStyleLbl="node1" presStyleIdx="2" presStyleCnt="3"/>
      <dgm:spPr/>
    </dgm:pt>
    <dgm:pt modelId="{CC71BC44-FAE7-4FAF-B177-72336F9252E1}" type="pres">
      <dgm:prSet presAssocID="{7AB6795D-140C-4A22-BFCB-F1B0054F381C}" presName="imagNode" presStyleLbl="fgImgPlace1" presStyleIdx="2" presStyleCnt="3" custScaleX="73228" custScaleY="128970" custLinFactNeighborX="-502" custLinFactNeighborY="-15118"/>
      <dgm:spPr>
        <a:blipFill rotWithShape="0">
          <a:blip xmlns:r="http://schemas.openxmlformats.org/officeDocument/2006/relationships" r:embed="rId3">
            <a:duotone>
              <a:schemeClr val="accent5">
                <a:shade val="45000"/>
                <a:satMod val="135000"/>
              </a:schemeClr>
              <a:prstClr val="white"/>
            </a:duotone>
          </a:blip>
          <a:stretch>
            <a:fillRect/>
          </a:stretch>
        </a:blipFill>
        <a:ln>
          <a:solidFill>
            <a:schemeClr val="accent5"/>
          </a:solidFill>
        </a:ln>
      </dgm:spPr>
      <dgm:t>
        <a:bodyPr/>
        <a:lstStyle/>
        <a:p>
          <a:endParaRPr lang="en-US"/>
        </a:p>
      </dgm:t>
    </dgm:pt>
  </dgm:ptLst>
  <dgm:cxnLst>
    <dgm:cxn modelId="{81C410A7-E7DE-4731-846A-C8CDBF8AFB2A}" srcId="{BC490363-80C2-420E-9067-408896058F3B}" destId="{7AB6795D-140C-4A22-BFCB-F1B0054F381C}" srcOrd="2" destOrd="0" parTransId="{8FA9BCA9-7E50-4615-B2DA-4C8C46E1EA71}" sibTransId="{574DEE9F-1BD3-4725-B097-ED797E8E9C32}"/>
    <dgm:cxn modelId="{8CC24DC7-78E8-4A06-8B0C-B6B63F4B91E6}" type="presOf" srcId="{BC490363-80C2-420E-9067-408896058F3B}" destId="{E6E26286-2132-43D2-856B-9F5372019D20}" srcOrd="0" destOrd="0" presId="urn:microsoft.com/office/officeart/2005/8/layout/pList2#1"/>
    <dgm:cxn modelId="{F13C23E7-004B-4F11-B300-DEF5DA89A79F}" type="presOf" srcId="{7AB6795D-140C-4A22-BFCB-F1B0054F381C}" destId="{C2AF09F8-7F4A-42CE-A2F6-B0A25FD1DAA0}" srcOrd="0" destOrd="0" presId="urn:microsoft.com/office/officeart/2005/8/layout/pList2#1"/>
    <dgm:cxn modelId="{D79730C0-9E5E-40EE-95E1-70659389970D}" type="presOf" srcId="{0502089A-AB65-4527-A399-D3DD15F3333A}" destId="{3968330D-1210-474F-A44C-22FB3DCCD30D}" srcOrd="0" destOrd="0" presId="urn:microsoft.com/office/officeart/2005/8/layout/pList2#1"/>
    <dgm:cxn modelId="{CC8BBEBF-46F3-4699-8FAC-1308152DBB2D}" type="presOf" srcId="{B512C701-687D-44B5-BCB2-B6926FE588C9}" destId="{0D5CDFEC-CE26-4F1E-BB82-2E3AAB6AC41E}" srcOrd="0" destOrd="0" presId="urn:microsoft.com/office/officeart/2005/8/layout/pList2#1"/>
    <dgm:cxn modelId="{EDE7E69C-17FF-4E67-A725-4F28AD6D7F1A}" srcId="{BC490363-80C2-420E-9067-408896058F3B}" destId="{B512C701-687D-44B5-BCB2-B6926FE588C9}" srcOrd="1" destOrd="0" parTransId="{408BA868-8A89-4D3A-9E88-2656E558B0BA}" sibTransId="{CA323BDD-BA5E-43FA-B005-6ACECEC8A244}"/>
    <dgm:cxn modelId="{B6FFB924-F369-4EB3-BBEC-18E5AB970265}" srcId="{BC490363-80C2-420E-9067-408896058F3B}" destId="{CC1A8EB5-E361-47C3-B376-752EB665CA23}" srcOrd="0" destOrd="0" parTransId="{141F40EC-6C7D-4958-A9D9-2F0379305A89}" sibTransId="{0502089A-AB65-4527-A399-D3DD15F3333A}"/>
    <dgm:cxn modelId="{0C11F087-5B9A-45A5-A066-CF216AD7016A}" type="presOf" srcId="{CC1A8EB5-E361-47C3-B376-752EB665CA23}" destId="{07BD5791-A91D-41C5-99AC-1BFDECB59BCF}" srcOrd="0" destOrd="0" presId="urn:microsoft.com/office/officeart/2005/8/layout/pList2#1"/>
    <dgm:cxn modelId="{D5558489-86E7-458C-B343-F33A2582469C}" type="presOf" srcId="{CA323BDD-BA5E-43FA-B005-6ACECEC8A244}" destId="{D8B5CB45-A16B-49F1-865D-7DB81E2815D4}" srcOrd="0" destOrd="0" presId="urn:microsoft.com/office/officeart/2005/8/layout/pList2#1"/>
    <dgm:cxn modelId="{B2963C27-B0E6-47CE-868F-66F6FCE627DB}" type="presParOf" srcId="{E6E26286-2132-43D2-856B-9F5372019D20}" destId="{D53D6B1F-152C-4A4C-BC9C-E93D487D1A17}" srcOrd="0" destOrd="0" presId="urn:microsoft.com/office/officeart/2005/8/layout/pList2#1"/>
    <dgm:cxn modelId="{007950C2-214C-4B43-982B-5A4945356209}" type="presParOf" srcId="{E6E26286-2132-43D2-856B-9F5372019D20}" destId="{C8381133-5902-45D1-B898-DDDFEA48CC81}" srcOrd="1" destOrd="0" presId="urn:microsoft.com/office/officeart/2005/8/layout/pList2#1"/>
    <dgm:cxn modelId="{4E2C1C20-77BC-4559-BE9D-2613558C1840}" type="presParOf" srcId="{C8381133-5902-45D1-B898-DDDFEA48CC81}" destId="{D4215932-6306-40D9-9742-FA73909B909F}" srcOrd="0" destOrd="0" presId="urn:microsoft.com/office/officeart/2005/8/layout/pList2#1"/>
    <dgm:cxn modelId="{B3C499CE-5633-48CD-BD8D-E33431745935}" type="presParOf" srcId="{D4215932-6306-40D9-9742-FA73909B909F}" destId="{07BD5791-A91D-41C5-99AC-1BFDECB59BCF}" srcOrd="0" destOrd="0" presId="urn:microsoft.com/office/officeart/2005/8/layout/pList2#1"/>
    <dgm:cxn modelId="{9F99A040-3BFD-45E8-BF88-D825D37B9FD3}" type="presParOf" srcId="{D4215932-6306-40D9-9742-FA73909B909F}" destId="{69E5A7B8-9F4C-43CC-9D4D-AA668FE5F1D7}" srcOrd="1" destOrd="0" presId="urn:microsoft.com/office/officeart/2005/8/layout/pList2#1"/>
    <dgm:cxn modelId="{1E0D853A-1BA6-4D14-A8E9-799D040210BD}" type="presParOf" srcId="{D4215932-6306-40D9-9742-FA73909B909F}" destId="{6C58C912-2776-4530-BCCB-211B778F4D60}" srcOrd="2" destOrd="0" presId="urn:microsoft.com/office/officeart/2005/8/layout/pList2#1"/>
    <dgm:cxn modelId="{29B10EB6-3D0F-4B41-8976-0F3E5EFE6D52}" type="presParOf" srcId="{C8381133-5902-45D1-B898-DDDFEA48CC81}" destId="{3968330D-1210-474F-A44C-22FB3DCCD30D}" srcOrd="1" destOrd="0" presId="urn:microsoft.com/office/officeart/2005/8/layout/pList2#1"/>
    <dgm:cxn modelId="{2E0FC0DD-9C32-46C1-96B2-18C0F9EB4FB3}" type="presParOf" srcId="{C8381133-5902-45D1-B898-DDDFEA48CC81}" destId="{1E14B2AA-616C-405F-BA9D-1CEE4CF0ADA0}" srcOrd="2" destOrd="0" presId="urn:microsoft.com/office/officeart/2005/8/layout/pList2#1"/>
    <dgm:cxn modelId="{CB13D6FF-1FBF-436B-90F5-8F59056055C0}" type="presParOf" srcId="{1E14B2AA-616C-405F-BA9D-1CEE4CF0ADA0}" destId="{0D5CDFEC-CE26-4F1E-BB82-2E3AAB6AC41E}" srcOrd="0" destOrd="0" presId="urn:microsoft.com/office/officeart/2005/8/layout/pList2#1"/>
    <dgm:cxn modelId="{5584DEE6-53BF-435C-A453-730B70329F62}" type="presParOf" srcId="{1E14B2AA-616C-405F-BA9D-1CEE4CF0ADA0}" destId="{E96E4B8B-1027-45D5-9347-90E55CF123CA}" srcOrd="1" destOrd="0" presId="urn:microsoft.com/office/officeart/2005/8/layout/pList2#1"/>
    <dgm:cxn modelId="{5C9BC57A-B383-40EA-B188-507B9A71AD4F}" type="presParOf" srcId="{1E14B2AA-616C-405F-BA9D-1CEE4CF0ADA0}" destId="{B21E22D5-4502-4518-B18D-1A8355D5214E}" srcOrd="2" destOrd="0" presId="urn:microsoft.com/office/officeart/2005/8/layout/pList2#1"/>
    <dgm:cxn modelId="{FD1E6B20-0B9F-4604-BCB9-554010E37828}" type="presParOf" srcId="{C8381133-5902-45D1-B898-DDDFEA48CC81}" destId="{D8B5CB45-A16B-49F1-865D-7DB81E2815D4}" srcOrd="3" destOrd="0" presId="urn:microsoft.com/office/officeart/2005/8/layout/pList2#1"/>
    <dgm:cxn modelId="{6A35D407-67E5-4335-B3E4-9BB9C99E9789}" type="presParOf" srcId="{C8381133-5902-45D1-B898-DDDFEA48CC81}" destId="{11A25B75-5669-4369-BE9F-AD32639D3446}" srcOrd="4" destOrd="0" presId="urn:microsoft.com/office/officeart/2005/8/layout/pList2#1"/>
    <dgm:cxn modelId="{B45F72C3-07D6-46D4-B0F3-01567B800D13}" type="presParOf" srcId="{11A25B75-5669-4369-BE9F-AD32639D3446}" destId="{C2AF09F8-7F4A-42CE-A2F6-B0A25FD1DAA0}" srcOrd="0" destOrd="0" presId="urn:microsoft.com/office/officeart/2005/8/layout/pList2#1"/>
    <dgm:cxn modelId="{EF281B6B-FEC8-4FD9-A197-7AD74E161B00}" type="presParOf" srcId="{11A25B75-5669-4369-BE9F-AD32639D3446}" destId="{CF543B1C-98A4-428F-B314-3B725B2106C7}" srcOrd="1" destOrd="0" presId="urn:microsoft.com/office/officeart/2005/8/layout/pList2#1"/>
    <dgm:cxn modelId="{06E64D3B-F956-40AB-962B-3C7CAF62A235}" type="presParOf" srcId="{11A25B75-5669-4369-BE9F-AD32639D3446}" destId="{CC71BC44-FAE7-4FAF-B177-72336F9252E1}" srcOrd="2" destOrd="0" presId="urn:microsoft.com/office/officeart/2005/8/layout/pList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4F218B-ABA5-4B32-AF21-3378FE72B27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9234327-528F-47DF-A9B9-1589AB26C0A4}">
      <dgm:prSet/>
      <dgm:spPr>
        <a:solidFill>
          <a:schemeClr val="accent1">
            <a:hueOff val="0"/>
            <a:satOff val="0"/>
            <a:lumOff val="0"/>
            <a:alpha val="50000"/>
          </a:schemeClr>
        </a:solidFill>
      </dgm:spPr>
      <dgm:t>
        <a:bodyPr/>
        <a:lstStyle/>
        <a:p>
          <a:pPr rtl="0"/>
          <a:r>
            <a:rPr lang="en-US" b="1" dirty="0" smtClean="0"/>
            <a:t>Poor housing conditions</a:t>
          </a:r>
          <a:endParaRPr lang="en-US" b="1" dirty="0"/>
        </a:p>
      </dgm:t>
    </dgm:pt>
    <dgm:pt modelId="{E68D3A4D-0E32-45AA-953C-5BEFEFFA994C}" type="parTrans" cxnId="{531B7FAD-6AEA-4E07-BC24-B99F7893F7E0}">
      <dgm:prSet/>
      <dgm:spPr/>
      <dgm:t>
        <a:bodyPr/>
        <a:lstStyle/>
        <a:p>
          <a:endParaRPr lang="en-US"/>
        </a:p>
      </dgm:t>
    </dgm:pt>
    <dgm:pt modelId="{DC4C3FB4-F477-475E-8344-2B7371F8054F}" type="sibTrans" cxnId="{531B7FAD-6AEA-4E07-BC24-B99F7893F7E0}">
      <dgm:prSet/>
      <dgm:spPr/>
      <dgm:t>
        <a:bodyPr/>
        <a:lstStyle/>
        <a:p>
          <a:endParaRPr lang="en-US"/>
        </a:p>
      </dgm:t>
    </dgm:pt>
    <dgm:pt modelId="{4BF65045-3C94-4789-8604-9A2C1B492C5B}">
      <dgm:prSet/>
      <dgm:spPr>
        <a:solidFill>
          <a:schemeClr val="accent1">
            <a:hueOff val="0"/>
            <a:satOff val="0"/>
            <a:lumOff val="0"/>
            <a:alpha val="50000"/>
          </a:schemeClr>
        </a:solidFill>
      </dgm:spPr>
      <dgm:t>
        <a:bodyPr/>
        <a:lstStyle/>
        <a:p>
          <a:pPr rtl="0"/>
          <a:r>
            <a:rPr lang="en-US" b="1" dirty="0" smtClean="0"/>
            <a:t>Poor-quality multifamily homes</a:t>
          </a:r>
          <a:endParaRPr lang="en-US" b="1" dirty="0"/>
        </a:p>
      </dgm:t>
    </dgm:pt>
    <dgm:pt modelId="{0B0D022E-0A21-4FD1-9B38-14EA47559B18}" type="parTrans" cxnId="{04FD9A8E-C159-4EF1-B70C-DCB857041ED9}">
      <dgm:prSet/>
      <dgm:spPr/>
      <dgm:t>
        <a:bodyPr/>
        <a:lstStyle/>
        <a:p>
          <a:endParaRPr lang="en-US"/>
        </a:p>
      </dgm:t>
    </dgm:pt>
    <dgm:pt modelId="{01C39578-314B-42F9-8762-240FDD9A13C8}" type="sibTrans" cxnId="{04FD9A8E-C159-4EF1-B70C-DCB857041ED9}">
      <dgm:prSet/>
      <dgm:spPr/>
      <dgm:t>
        <a:bodyPr/>
        <a:lstStyle/>
        <a:p>
          <a:endParaRPr lang="en-US"/>
        </a:p>
      </dgm:t>
    </dgm:pt>
    <dgm:pt modelId="{3FE02C0E-7E3F-4803-B94A-6DD6D374024D}">
      <dgm:prSet/>
      <dgm:spPr>
        <a:solidFill>
          <a:schemeClr val="accent1">
            <a:hueOff val="0"/>
            <a:satOff val="0"/>
            <a:lumOff val="0"/>
            <a:alpha val="50000"/>
          </a:schemeClr>
        </a:solidFill>
      </dgm:spPr>
      <dgm:t>
        <a:bodyPr/>
        <a:lstStyle/>
        <a:p>
          <a:pPr rtl="0"/>
          <a:r>
            <a:rPr lang="en-US" b="1" dirty="0" smtClean="0"/>
            <a:t>Lack of light</a:t>
          </a:r>
          <a:endParaRPr lang="en-US" b="1" dirty="0"/>
        </a:p>
      </dgm:t>
    </dgm:pt>
    <dgm:pt modelId="{A8DF92F6-49E6-47EA-8320-B55F5836FEC6}" type="parTrans" cxnId="{FA077254-F1BD-49C0-ABD7-6C11B759D6FD}">
      <dgm:prSet/>
      <dgm:spPr/>
      <dgm:t>
        <a:bodyPr/>
        <a:lstStyle/>
        <a:p>
          <a:endParaRPr lang="en-US"/>
        </a:p>
      </dgm:t>
    </dgm:pt>
    <dgm:pt modelId="{29B37360-5D3E-4A92-8791-A8DCDBB4989B}" type="sibTrans" cxnId="{FA077254-F1BD-49C0-ABD7-6C11B759D6FD}">
      <dgm:prSet/>
      <dgm:spPr/>
      <dgm:t>
        <a:bodyPr/>
        <a:lstStyle/>
        <a:p>
          <a:endParaRPr lang="en-US"/>
        </a:p>
      </dgm:t>
    </dgm:pt>
    <dgm:pt modelId="{6428DAB6-CBBA-408C-8556-BEEA39AB72A8}">
      <dgm:prSet/>
      <dgm:spPr>
        <a:solidFill>
          <a:schemeClr val="accent1">
            <a:hueOff val="0"/>
            <a:satOff val="0"/>
            <a:lumOff val="0"/>
            <a:alpha val="50000"/>
          </a:schemeClr>
        </a:solidFill>
      </dgm:spPr>
      <dgm:t>
        <a:bodyPr/>
        <a:lstStyle/>
        <a:p>
          <a:pPr rtl="0"/>
          <a:r>
            <a:rPr lang="en-US" b="1" dirty="0" smtClean="0"/>
            <a:t>Dampness or mold and depression</a:t>
          </a:r>
          <a:endParaRPr lang="en-US" b="1" dirty="0"/>
        </a:p>
      </dgm:t>
    </dgm:pt>
    <dgm:pt modelId="{E08D8796-F7FA-4A97-A973-DE1D66CA8228}" type="parTrans" cxnId="{D0E3E310-5164-41F0-A773-59EAD3F10927}">
      <dgm:prSet/>
      <dgm:spPr/>
      <dgm:t>
        <a:bodyPr/>
        <a:lstStyle/>
        <a:p>
          <a:endParaRPr lang="en-US"/>
        </a:p>
      </dgm:t>
    </dgm:pt>
    <dgm:pt modelId="{72AA4095-2971-41B2-BCF8-FAEBD8F9AA75}" type="sibTrans" cxnId="{D0E3E310-5164-41F0-A773-59EAD3F10927}">
      <dgm:prSet/>
      <dgm:spPr/>
      <dgm:t>
        <a:bodyPr/>
        <a:lstStyle/>
        <a:p>
          <a:endParaRPr lang="en-US"/>
        </a:p>
      </dgm:t>
    </dgm:pt>
    <dgm:pt modelId="{BB5FB0A7-0E60-41DA-A9BB-773DB9234670}">
      <dgm:prSet/>
      <dgm:spPr>
        <a:solidFill>
          <a:schemeClr val="accent1">
            <a:hueOff val="0"/>
            <a:satOff val="0"/>
            <a:lumOff val="0"/>
            <a:alpha val="50000"/>
          </a:schemeClr>
        </a:solidFill>
      </dgm:spPr>
      <dgm:t>
        <a:bodyPr/>
        <a:lstStyle/>
        <a:p>
          <a:pPr rtl="0"/>
          <a:r>
            <a:rPr lang="en-US" b="1" dirty="0" smtClean="0"/>
            <a:t>Bed bugs</a:t>
          </a:r>
          <a:endParaRPr lang="en-US" b="1" dirty="0"/>
        </a:p>
      </dgm:t>
    </dgm:pt>
    <dgm:pt modelId="{ACB6D691-1D50-4EF5-85D5-02200FE986D9}" type="parTrans" cxnId="{135196A5-724E-48D0-A00A-248DD6419EDD}">
      <dgm:prSet/>
      <dgm:spPr/>
      <dgm:t>
        <a:bodyPr/>
        <a:lstStyle/>
        <a:p>
          <a:endParaRPr lang="en-US"/>
        </a:p>
      </dgm:t>
    </dgm:pt>
    <dgm:pt modelId="{9EB86F93-0B15-4218-84C1-178E60A6F93C}" type="sibTrans" cxnId="{135196A5-724E-48D0-A00A-248DD6419EDD}">
      <dgm:prSet/>
      <dgm:spPr/>
      <dgm:t>
        <a:bodyPr/>
        <a:lstStyle/>
        <a:p>
          <a:endParaRPr lang="en-US"/>
        </a:p>
      </dgm:t>
    </dgm:pt>
    <dgm:pt modelId="{C2487C3D-4026-46B9-986F-7183DDA15A99}" type="pres">
      <dgm:prSet presAssocID="{844F218B-ABA5-4B32-AF21-3378FE72B27B}" presName="linear" presStyleCnt="0">
        <dgm:presLayoutVars>
          <dgm:animLvl val="lvl"/>
          <dgm:resizeHandles val="exact"/>
        </dgm:presLayoutVars>
      </dgm:prSet>
      <dgm:spPr/>
      <dgm:t>
        <a:bodyPr/>
        <a:lstStyle/>
        <a:p>
          <a:endParaRPr lang="en-US"/>
        </a:p>
      </dgm:t>
    </dgm:pt>
    <dgm:pt modelId="{C5722A8C-AFFC-46C4-ADA3-795C7E850305}" type="pres">
      <dgm:prSet presAssocID="{B9234327-528F-47DF-A9B9-1589AB26C0A4}" presName="parentText" presStyleLbl="node1" presStyleIdx="0" presStyleCnt="5">
        <dgm:presLayoutVars>
          <dgm:chMax val="0"/>
          <dgm:bulletEnabled val="1"/>
        </dgm:presLayoutVars>
      </dgm:prSet>
      <dgm:spPr/>
      <dgm:t>
        <a:bodyPr/>
        <a:lstStyle/>
        <a:p>
          <a:endParaRPr lang="en-US"/>
        </a:p>
      </dgm:t>
    </dgm:pt>
    <dgm:pt modelId="{8BE46AF4-91EB-4847-81E7-30E8046785A7}" type="pres">
      <dgm:prSet presAssocID="{DC4C3FB4-F477-475E-8344-2B7371F8054F}" presName="spacer" presStyleCnt="0"/>
      <dgm:spPr/>
    </dgm:pt>
    <dgm:pt modelId="{F41E8EA7-E268-4172-AD38-30144D30425F}" type="pres">
      <dgm:prSet presAssocID="{4BF65045-3C94-4789-8604-9A2C1B492C5B}" presName="parentText" presStyleLbl="node1" presStyleIdx="1" presStyleCnt="5">
        <dgm:presLayoutVars>
          <dgm:chMax val="0"/>
          <dgm:bulletEnabled val="1"/>
        </dgm:presLayoutVars>
      </dgm:prSet>
      <dgm:spPr/>
      <dgm:t>
        <a:bodyPr/>
        <a:lstStyle/>
        <a:p>
          <a:endParaRPr lang="en-US"/>
        </a:p>
      </dgm:t>
    </dgm:pt>
    <dgm:pt modelId="{CC01F923-DCCD-419A-8806-2F4EF5726F87}" type="pres">
      <dgm:prSet presAssocID="{01C39578-314B-42F9-8762-240FDD9A13C8}" presName="spacer" presStyleCnt="0"/>
      <dgm:spPr/>
    </dgm:pt>
    <dgm:pt modelId="{1CFFCED4-EFE1-45E3-AEFC-3AB6B439D40F}" type="pres">
      <dgm:prSet presAssocID="{3FE02C0E-7E3F-4803-B94A-6DD6D374024D}" presName="parentText" presStyleLbl="node1" presStyleIdx="2" presStyleCnt="5">
        <dgm:presLayoutVars>
          <dgm:chMax val="0"/>
          <dgm:bulletEnabled val="1"/>
        </dgm:presLayoutVars>
      </dgm:prSet>
      <dgm:spPr/>
      <dgm:t>
        <a:bodyPr/>
        <a:lstStyle/>
        <a:p>
          <a:endParaRPr lang="en-US"/>
        </a:p>
      </dgm:t>
    </dgm:pt>
    <dgm:pt modelId="{C760B30B-BA7F-46F3-AF87-1285635FECF8}" type="pres">
      <dgm:prSet presAssocID="{29B37360-5D3E-4A92-8791-A8DCDBB4989B}" presName="spacer" presStyleCnt="0"/>
      <dgm:spPr/>
    </dgm:pt>
    <dgm:pt modelId="{C130845C-C966-4160-BE55-11A9FE2C9640}" type="pres">
      <dgm:prSet presAssocID="{6428DAB6-CBBA-408C-8556-BEEA39AB72A8}" presName="parentText" presStyleLbl="node1" presStyleIdx="3" presStyleCnt="5">
        <dgm:presLayoutVars>
          <dgm:chMax val="0"/>
          <dgm:bulletEnabled val="1"/>
        </dgm:presLayoutVars>
      </dgm:prSet>
      <dgm:spPr/>
      <dgm:t>
        <a:bodyPr/>
        <a:lstStyle/>
        <a:p>
          <a:endParaRPr lang="en-US"/>
        </a:p>
      </dgm:t>
    </dgm:pt>
    <dgm:pt modelId="{CA997C64-82E7-4A11-978F-0171ECC7E290}" type="pres">
      <dgm:prSet presAssocID="{72AA4095-2971-41B2-BCF8-FAEBD8F9AA75}" presName="spacer" presStyleCnt="0"/>
      <dgm:spPr/>
    </dgm:pt>
    <dgm:pt modelId="{ACC4EEAF-EFC8-4AC8-ACE6-099338C702AD}" type="pres">
      <dgm:prSet presAssocID="{BB5FB0A7-0E60-41DA-A9BB-773DB9234670}" presName="parentText" presStyleLbl="node1" presStyleIdx="4" presStyleCnt="5">
        <dgm:presLayoutVars>
          <dgm:chMax val="0"/>
          <dgm:bulletEnabled val="1"/>
        </dgm:presLayoutVars>
      </dgm:prSet>
      <dgm:spPr/>
      <dgm:t>
        <a:bodyPr/>
        <a:lstStyle/>
        <a:p>
          <a:endParaRPr lang="en-US"/>
        </a:p>
      </dgm:t>
    </dgm:pt>
  </dgm:ptLst>
  <dgm:cxnLst>
    <dgm:cxn modelId="{531B7FAD-6AEA-4E07-BC24-B99F7893F7E0}" srcId="{844F218B-ABA5-4B32-AF21-3378FE72B27B}" destId="{B9234327-528F-47DF-A9B9-1589AB26C0A4}" srcOrd="0" destOrd="0" parTransId="{E68D3A4D-0E32-45AA-953C-5BEFEFFA994C}" sibTransId="{DC4C3FB4-F477-475E-8344-2B7371F8054F}"/>
    <dgm:cxn modelId="{C69117E4-C193-4800-A40A-39641602FBDC}" type="presOf" srcId="{6428DAB6-CBBA-408C-8556-BEEA39AB72A8}" destId="{C130845C-C966-4160-BE55-11A9FE2C9640}" srcOrd="0" destOrd="0" presId="urn:microsoft.com/office/officeart/2005/8/layout/vList2"/>
    <dgm:cxn modelId="{47EC6776-FC91-4131-998F-5CD32BBE8183}" type="presOf" srcId="{844F218B-ABA5-4B32-AF21-3378FE72B27B}" destId="{C2487C3D-4026-46B9-986F-7183DDA15A99}" srcOrd="0" destOrd="0" presId="urn:microsoft.com/office/officeart/2005/8/layout/vList2"/>
    <dgm:cxn modelId="{D0E3E310-5164-41F0-A773-59EAD3F10927}" srcId="{844F218B-ABA5-4B32-AF21-3378FE72B27B}" destId="{6428DAB6-CBBA-408C-8556-BEEA39AB72A8}" srcOrd="3" destOrd="0" parTransId="{E08D8796-F7FA-4A97-A973-DE1D66CA8228}" sibTransId="{72AA4095-2971-41B2-BCF8-FAEBD8F9AA75}"/>
    <dgm:cxn modelId="{A67BAFB0-7B89-41C4-AF15-9C9EEBF1B1F5}" type="presOf" srcId="{4BF65045-3C94-4789-8604-9A2C1B492C5B}" destId="{F41E8EA7-E268-4172-AD38-30144D30425F}" srcOrd="0" destOrd="0" presId="urn:microsoft.com/office/officeart/2005/8/layout/vList2"/>
    <dgm:cxn modelId="{4028FAA3-10D4-4875-A149-7CC9561CD0E6}" type="presOf" srcId="{B9234327-528F-47DF-A9B9-1589AB26C0A4}" destId="{C5722A8C-AFFC-46C4-ADA3-795C7E850305}" srcOrd="0" destOrd="0" presId="urn:microsoft.com/office/officeart/2005/8/layout/vList2"/>
    <dgm:cxn modelId="{38CE2A9C-C2D9-445D-923B-BFF09A10F710}" type="presOf" srcId="{3FE02C0E-7E3F-4803-B94A-6DD6D374024D}" destId="{1CFFCED4-EFE1-45E3-AEFC-3AB6B439D40F}" srcOrd="0" destOrd="0" presId="urn:microsoft.com/office/officeart/2005/8/layout/vList2"/>
    <dgm:cxn modelId="{135196A5-724E-48D0-A00A-248DD6419EDD}" srcId="{844F218B-ABA5-4B32-AF21-3378FE72B27B}" destId="{BB5FB0A7-0E60-41DA-A9BB-773DB9234670}" srcOrd="4" destOrd="0" parTransId="{ACB6D691-1D50-4EF5-85D5-02200FE986D9}" sibTransId="{9EB86F93-0B15-4218-84C1-178E60A6F93C}"/>
    <dgm:cxn modelId="{FA077254-F1BD-49C0-ABD7-6C11B759D6FD}" srcId="{844F218B-ABA5-4B32-AF21-3378FE72B27B}" destId="{3FE02C0E-7E3F-4803-B94A-6DD6D374024D}" srcOrd="2" destOrd="0" parTransId="{A8DF92F6-49E6-47EA-8320-B55F5836FEC6}" sibTransId="{29B37360-5D3E-4A92-8791-A8DCDBB4989B}"/>
    <dgm:cxn modelId="{69C25103-631B-49C2-ACAE-EE6CEE4A7CF7}" type="presOf" srcId="{BB5FB0A7-0E60-41DA-A9BB-773DB9234670}" destId="{ACC4EEAF-EFC8-4AC8-ACE6-099338C702AD}" srcOrd="0" destOrd="0" presId="urn:microsoft.com/office/officeart/2005/8/layout/vList2"/>
    <dgm:cxn modelId="{04FD9A8E-C159-4EF1-B70C-DCB857041ED9}" srcId="{844F218B-ABA5-4B32-AF21-3378FE72B27B}" destId="{4BF65045-3C94-4789-8604-9A2C1B492C5B}" srcOrd="1" destOrd="0" parTransId="{0B0D022E-0A21-4FD1-9B38-14EA47559B18}" sibTransId="{01C39578-314B-42F9-8762-240FDD9A13C8}"/>
    <dgm:cxn modelId="{D6928C13-7583-438F-AE06-4EDE3F301B00}" type="presParOf" srcId="{C2487C3D-4026-46B9-986F-7183DDA15A99}" destId="{C5722A8C-AFFC-46C4-ADA3-795C7E850305}" srcOrd="0" destOrd="0" presId="urn:microsoft.com/office/officeart/2005/8/layout/vList2"/>
    <dgm:cxn modelId="{963649C5-EE51-41AB-BC1E-FE96F0FBAD61}" type="presParOf" srcId="{C2487C3D-4026-46B9-986F-7183DDA15A99}" destId="{8BE46AF4-91EB-4847-81E7-30E8046785A7}" srcOrd="1" destOrd="0" presId="urn:microsoft.com/office/officeart/2005/8/layout/vList2"/>
    <dgm:cxn modelId="{D82EF63A-AB6A-40B8-BB5C-F0208812FDE2}" type="presParOf" srcId="{C2487C3D-4026-46B9-986F-7183DDA15A99}" destId="{F41E8EA7-E268-4172-AD38-30144D30425F}" srcOrd="2" destOrd="0" presId="urn:microsoft.com/office/officeart/2005/8/layout/vList2"/>
    <dgm:cxn modelId="{A801C207-F261-4F4D-8E68-7F88EB261F90}" type="presParOf" srcId="{C2487C3D-4026-46B9-986F-7183DDA15A99}" destId="{CC01F923-DCCD-419A-8806-2F4EF5726F87}" srcOrd="3" destOrd="0" presId="urn:microsoft.com/office/officeart/2005/8/layout/vList2"/>
    <dgm:cxn modelId="{5746331E-3F0A-490A-8613-53146DC39E07}" type="presParOf" srcId="{C2487C3D-4026-46B9-986F-7183DDA15A99}" destId="{1CFFCED4-EFE1-45E3-AEFC-3AB6B439D40F}" srcOrd="4" destOrd="0" presId="urn:microsoft.com/office/officeart/2005/8/layout/vList2"/>
    <dgm:cxn modelId="{34C2E20E-2898-4FF7-B15D-4DC94174976A}" type="presParOf" srcId="{C2487C3D-4026-46B9-986F-7183DDA15A99}" destId="{C760B30B-BA7F-46F3-AF87-1285635FECF8}" srcOrd="5" destOrd="0" presId="urn:microsoft.com/office/officeart/2005/8/layout/vList2"/>
    <dgm:cxn modelId="{32547556-9046-49AA-93F6-E044F5613434}" type="presParOf" srcId="{C2487C3D-4026-46B9-986F-7183DDA15A99}" destId="{C130845C-C966-4160-BE55-11A9FE2C9640}" srcOrd="6" destOrd="0" presId="urn:microsoft.com/office/officeart/2005/8/layout/vList2"/>
    <dgm:cxn modelId="{B18C5D9B-EF4D-4233-92FC-305F40AC6A13}" type="presParOf" srcId="{C2487C3D-4026-46B9-986F-7183DDA15A99}" destId="{CA997C64-82E7-4A11-978F-0171ECC7E290}" srcOrd="7" destOrd="0" presId="urn:microsoft.com/office/officeart/2005/8/layout/vList2"/>
    <dgm:cxn modelId="{ECE520DB-6845-44BA-87C8-3C2013380D56}" type="presParOf" srcId="{C2487C3D-4026-46B9-986F-7183DDA15A99}" destId="{ACC4EEAF-EFC8-4AC8-ACE6-099338C702AD}" srcOrd="8"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64DB8D-2DFF-4DBC-AC04-C0D2F52CB808}" type="doc">
      <dgm:prSet loTypeId="urn:microsoft.com/office/officeart/2005/8/layout/vList4#1" loCatId="list" qsTypeId="urn:microsoft.com/office/officeart/2005/8/quickstyle/simple1" qsCatId="simple" csTypeId="urn:microsoft.com/office/officeart/2005/8/colors/accent1_2" csCatId="accent1" phldr="1"/>
      <dgm:spPr/>
      <dgm:t>
        <a:bodyPr/>
        <a:lstStyle/>
        <a:p>
          <a:endParaRPr lang="en-US"/>
        </a:p>
      </dgm:t>
    </dgm:pt>
    <dgm:pt modelId="{438DA466-F3AF-4F2E-8A41-F557182B2D99}">
      <dgm:prSet/>
      <dgm:spPr>
        <a:solidFill>
          <a:schemeClr val="accent1">
            <a:hueOff val="0"/>
            <a:satOff val="0"/>
            <a:lumOff val="0"/>
            <a:alpha val="82000"/>
          </a:schemeClr>
        </a:solidFill>
      </dgm:spPr>
      <dgm:t>
        <a:bodyPr/>
        <a:lstStyle/>
        <a:p>
          <a:pPr rtl="0">
            <a:spcAft>
              <a:spcPts val="600"/>
            </a:spcAft>
          </a:pPr>
          <a:r>
            <a:rPr lang="en-US" dirty="0" smtClean="0"/>
            <a:t>Lead</a:t>
          </a:r>
          <a:endParaRPr lang="en-US" dirty="0"/>
        </a:p>
      </dgm:t>
    </dgm:pt>
    <dgm:pt modelId="{BBC18185-E303-4507-BAE9-E8D97D855DDF}" type="parTrans" cxnId="{D312AE99-D5BC-49E3-A9E8-98623E6125C0}">
      <dgm:prSet/>
      <dgm:spPr/>
      <dgm:t>
        <a:bodyPr/>
        <a:lstStyle/>
        <a:p>
          <a:endParaRPr lang="en-US"/>
        </a:p>
      </dgm:t>
    </dgm:pt>
    <dgm:pt modelId="{16904557-A76A-46EA-AA37-C7DA1338252B}" type="sibTrans" cxnId="{D312AE99-D5BC-49E3-A9E8-98623E6125C0}">
      <dgm:prSet/>
      <dgm:spPr/>
      <dgm:t>
        <a:bodyPr/>
        <a:lstStyle/>
        <a:p>
          <a:endParaRPr lang="en-US"/>
        </a:p>
      </dgm:t>
    </dgm:pt>
    <dgm:pt modelId="{1C7B0188-A7AC-489F-977A-2352BEA0C718}">
      <dgm:prSet/>
      <dgm:spPr>
        <a:solidFill>
          <a:schemeClr val="accent1">
            <a:hueOff val="0"/>
            <a:satOff val="0"/>
            <a:lumOff val="0"/>
            <a:alpha val="82000"/>
          </a:schemeClr>
        </a:solidFill>
      </dgm:spPr>
      <dgm:t>
        <a:bodyPr/>
        <a:lstStyle/>
        <a:p>
          <a:pPr rtl="0">
            <a:spcAft>
              <a:spcPct val="15000"/>
            </a:spcAft>
          </a:pPr>
          <a:r>
            <a:rPr lang="en-US" dirty="0" smtClean="0"/>
            <a:t>Was your home built before 1978? 1950?</a:t>
          </a:r>
          <a:endParaRPr lang="en-US" dirty="0"/>
        </a:p>
      </dgm:t>
    </dgm:pt>
    <dgm:pt modelId="{DF9E11D5-6CE7-46A9-87CD-A72DB0F28E4F}" type="parTrans" cxnId="{37AA0C71-CB9D-4E79-8552-A3BFE488F29A}">
      <dgm:prSet/>
      <dgm:spPr/>
      <dgm:t>
        <a:bodyPr/>
        <a:lstStyle/>
        <a:p>
          <a:endParaRPr lang="en-US"/>
        </a:p>
      </dgm:t>
    </dgm:pt>
    <dgm:pt modelId="{8759BB78-56F6-482A-9942-028C96D423CF}" type="sibTrans" cxnId="{37AA0C71-CB9D-4E79-8552-A3BFE488F29A}">
      <dgm:prSet/>
      <dgm:spPr/>
      <dgm:t>
        <a:bodyPr/>
        <a:lstStyle/>
        <a:p>
          <a:endParaRPr lang="en-US"/>
        </a:p>
      </dgm:t>
    </dgm:pt>
    <dgm:pt modelId="{8E8C7381-1E06-462A-8DEC-8802BA8BAD05}">
      <dgm:prSet/>
      <dgm:spPr>
        <a:solidFill>
          <a:schemeClr val="accent1">
            <a:hueOff val="0"/>
            <a:satOff val="0"/>
            <a:lumOff val="0"/>
            <a:alpha val="82000"/>
          </a:schemeClr>
        </a:solidFill>
      </dgm:spPr>
      <dgm:t>
        <a:bodyPr/>
        <a:lstStyle/>
        <a:p>
          <a:pPr rtl="0">
            <a:spcAft>
              <a:spcPts val="600"/>
            </a:spcAft>
          </a:pPr>
          <a:r>
            <a:rPr lang="en-US" dirty="0" smtClean="0"/>
            <a:t>Radon</a:t>
          </a:r>
          <a:endParaRPr lang="en-US" dirty="0"/>
        </a:p>
      </dgm:t>
    </dgm:pt>
    <dgm:pt modelId="{BD05A0A4-9BC7-4C65-877C-373FF7B361EC}" type="parTrans" cxnId="{61B5AE0C-038F-4BDD-85DE-1D59F758A7E3}">
      <dgm:prSet/>
      <dgm:spPr/>
      <dgm:t>
        <a:bodyPr/>
        <a:lstStyle/>
        <a:p>
          <a:endParaRPr lang="en-US"/>
        </a:p>
      </dgm:t>
    </dgm:pt>
    <dgm:pt modelId="{D9B4D59F-121E-4815-9376-30912E64BA8F}" type="sibTrans" cxnId="{61B5AE0C-038F-4BDD-85DE-1D59F758A7E3}">
      <dgm:prSet/>
      <dgm:spPr/>
      <dgm:t>
        <a:bodyPr/>
        <a:lstStyle/>
        <a:p>
          <a:endParaRPr lang="en-US"/>
        </a:p>
      </dgm:t>
    </dgm:pt>
    <dgm:pt modelId="{5381C30C-65EA-42ED-BE5E-9BD39FBA0E59}">
      <dgm:prSet/>
      <dgm:spPr>
        <a:solidFill>
          <a:schemeClr val="accent1">
            <a:hueOff val="0"/>
            <a:satOff val="0"/>
            <a:lumOff val="0"/>
            <a:alpha val="82000"/>
          </a:schemeClr>
        </a:solidFill>
      </dgm:spPr>
      <dgm:t>
        <a:bodyPr/>
        <a:lstStyle/>
        <a:p>
          <a:pPr rtl="0">
            <a:spcAft>
              <a:spcPct val="15000"/>
            </a:spcAft>
          </a:pPr>
          <a:r>
            <a:rPr lang="en-US" dirty="0" smtClean="0"/>
            <a:t>Was your home ever tested for radon?</a:t>
          </a:r>
          <a:endParaRPr lang="en-US" dirty="0"/>
        </a:p>
      </dgm:t>
    </dgm:pt>
    <dgm:pt modelId="{222C4756-5C73-4D22-A152-A0CC2C329792}" type="parTrans" cxnId="{85C70DBF-D156-4DFB-8F25-7E5899C20596}">
      <dgm:prSet/>
      <dgm:spPr/>
      <dgm:t>
        <a:bodyPr/>
        <a:lstStyle/>
        <a:p>
          <a:endParaRPr lang="en-US"/>
        </a:p>
      </dgm:t>
    </dgm:pt>
    <dgm:pt modelId="{5E9C0AFA-45F6-4C3B-921C-C0F856523C0E}" type="sibTrans" cxnId="{85C70DBF-D156-4DFB-8F25-7E5899C20596}">
      <dgm:prSet/>
      <dgm:spPr/>
      <dgm:t>
        <a:bodyPr/>
        <a:lstStyle/>
        <a:p>
          <a:endParaRPr lang="en-US"/>
        </a:p>
      </dgm:t>
    </dgm:pt>
    <dgm:pt modelId="{9BDB6536-58AC-4AA7-AA22-F2A926AFFFA8}">
      <dgm:prSet/>
      <dgm:spPr>
        <a:solidFill>
          <a:schemeClr val="accent1">
            <a:hueOff val="0"/>
            <a:satOff val="0"/>
            <a:lumOff val="0"/>
            <a:alpha val="82000"/>
          </a:schemeClr>
        </a:solidFill>
      </dgm:spPr>
      <dgm:t>
        <a:bodyPr/>
        <a:lstStyle/>
        <a:p>
          <a:pPr rtl="0">
            <a:spcAft>
              <a:spcPts val="600"/>
            </a:spcAft>
          </a:pPr>
          <a:r>
            <a:rPr lang="en-US" dirty="0" smtClean="0"/>
            <a:t>CO (Carbon Monoxide)</a:t>
          </a:r>
          <a:endParaRPr lang="en-US" dirty="0"/>
        </a:p>
      </dgm:t>
    </dgm:pt>
    <dgm:pt modelId="{BA2ADB32-34C4-4BAF-8EE5-46423FABAF41}" type="parTrans" cxnId="{E32893F9-FF2A-46B1-BA9C-0E6B612932E7}">
      <dgm:prSet/>
      <dgm:spPr/>
      <dgm:t>
        <a:bodyPr/>
        <a:lstStyle/>
        <a:p>
          <a:endParaRPr lang="en-US"/>
        </a:p>
      </dgm:t>
    </dgm:pt>
    <dgm:pt modelId="{73FEF314-48E0-4680-8532-55C17F67C31C}" type="sibTrans" cxnId="{E32893F9-FF2A-46B1-BA9C-0E6B612932E7}">
      <dgm:prSet/>
      <dgm:spPr/>
      <dgm:t>
        <a:bodyPr/>
        <a:lstStyle/>
        <a:p>
          <a:endParaRPr lang="en-US"/>
        </a:p>
      </dgm:t>
    </dgm:pt>
    <dgm:pt modelId="{B39BF657-9CA7-4B2A-9414-AE68176AEE28}">
      <dgm:prSet/>
      <dgm:spPr>
        <a:solidFill>
          <a:schemeClr val="accent1">
            <a:hueOff val="0"/>
            <a:satOff val="0"/>
            <a:lumOff val="0"/>
            <a:alpha val="82000"/>
          </a:schemeClr>
        </a:solidFill>
      </dgm:spPr>
      <dgm:t>
        <a:bodyPr/>
        <a:lstStyle/>
        <a:p>
          <a:pPr rtl="0">
            <a:spcAft>
              <a:spcPct val="15000"/>
            </a:spcAft>
          </a:pPr>
          <a:r>
            <a:rPr lang="en-US" dirty="0" smtClean="0"/>
            <a:t>Do you have a carbon monoxide detector?</a:t>
          </a:r>
          <a:endParaRPr lang="en-US" dirty="0"/>
        </a:p>
      </dgm:t>
    </dgm:pt>
    <dgm:pt modelId="{3AC98D3A-D224-4BBF-9AA5-4BE77548D34D}" type="parTrans" cxnId="{8FB843BF-3FC3-4B2F-8127-35D84AC02BA8}">
      <dgm:prSet/>
      <dgm:spPr/>
      <dgm:t>
        <a:bodyPr/>
        <a:lstStyle/>
        <a:p>
          <a:endParaRPr lang="en-US"/>
        </a:p>
      </dgm:t>
    </dgm:pt>
    <dgm:pt modelId="{D3262E7B-42BA-4564-A2D6-AF73FB6DCFD0}" type="sibTrans" cxnId="{8FB843BF-3FC3-4B2F-8127-35D84AC02BA8}">
      <dgm:prSet/>
      <dgm:spPr/>
      <dgm:t>
        <a:bodyPr/>
        <a:lstStyle/>
        <a:p>
          <a:endParaRPr lang="en-US"/>
        </a:p>
      </dgm:t>
    </dgm:pt>
    <dgm:pt modelId="{4344B9CB-1148-4C8E-B690-F443ACA22001}" type="pres">
      <dgm:prSet presAssocID="{2064DB8D-2DFF-4DBC-AC04-C0D2F52CB808}" presName="linear" presStyleCnt="0">
        <dgm:presLayoutVars>
          <dgm:dir/>
          <dgm:resizeHandles val="exact"/>
        </dgm:presLayoutVars>
      </dgm:prSet>
      <dgm:spPr/>
      <dgm:t>
        <a:bodyPr/>
        <a:lstStyle/>
        <a:p>
          <a:endParaRPr lang="en-US"/>
        </a:p>
      </dgm:t>
    </dgm:pt>
    <dgm:pt modelId="{B51B0680-7AFD-4A79-87CE-E3434FF6EC0D}" type="pres">
      <dgm:prSet presAssocID="{438DA466-F3AF-4F2E-8A41-F557182B2D99}" presName="comp" presStyleCnt="0"/>
      <dgm:spPr/>
    </dgm:pt>
    <dgm:pt modelId="{286CE54C-2644-4EBD-B861-C6CE97A4A53E}" type="pres">
      <dgm:prSet presAssocID="{438DA466-F3AF-4F2E-8A41-F557182B2D99}" presName="box" presStyleLbl="node1" presStyleIdx="0" presStyleCnt="3"/>
      <dgm:spPr/>
      <dgm:t>
        <a:bodyPr/>
        <a:lstStyle/>
        <a:p>
          <a:endParaRPr lang="en-US"/>
        </a:p>
      </dgm:t>
    </dgm:pt>
    <dgm:pt modelId="{B2FC9232-1380-4121-B794-3E22FC484CCE}" type="pres">
      <dgm:prSet presAssocID="{438DA466-F3AF-4F2E-8A41-F557182B2D99}" presName="img" presStyleLbl="fgImgPlace1" presStyleIdx="0" presStyleCnt="3"/>
      <dgm:spPr>
        <a:blipFill rotWithShape="0">
          <a:blip xmlns:r="http://schemas.openxmlformats.org/officeDocument/2006/relationships" r:embed="rId1"/>
          <a:stretch>
            <a:fillRect/>
          </a:stretch>
        </a:blipFill>
      </dgm:spPr>
    </dgm:pt>
    <dgm:pt modelId="{0FFE7B9C-CA06-46F6-AE7B-A6CE32F22049}" type="pres">
      <dgm:prSet presAssocID="{438DA466-F3AF-4F2E-8A41-F557182B2D99}" presName="text" presStyleLbl="node1" presStyleIdx="0" presStyleCnt="3">
        <dgm:presLayoutVars>
          <dgm:bulletEnabled val="1"/>
        </dgm:presLayoutVars>
      </dgm:prSet>
      <dgm:spPr/>
      <dgm:t>
        <a:bodyPr/>
        <a:lstStyle/>
        <a:p>
          <a:endParaRPr lang="en-US"/>
        </a:p>
      </dgm:t>
    </dgm:pt>
    <dgm:pt modelId="{DD925AF0-8C73-4E18-9AC5-F6E02B1A4BC1}" type="pres">
      <dgm:prSet presAssocID="{16904557-A76A-46EA-AA37-C7DA1338252B}" presName="spacer" presStyleCnt="0"/>
      <dgm:spPr/>
    </dgm:pt>
    <dgm:pt modelId="{1AAD6EC1-F863-4B51-8D8D-26C49C0EC836}" type="pres">
      <dgm:prSet presAssocID="{8E8C7381-1E06-462A-8DEC-8802BA8BAD05}" presName="comp" presStyleCnt="0"/>
      <dgm:spPr/>
    </dgm:pt>
    <dgm:pt modelId="{C8DF79BE-7B5E-41BB-8955-EBD9728BB282}" type="pres">
      <dgm:prSet presAssocID="{8E8C7381-1E06-462A-8DEC-8802BA8BAD05}" presName="box" presStyleLbl="node1" presStyleIdx="1" presStyleCnt="3"/>
      <dgm:spPr/>
      <dgm:t>
        <a:bodyPr/>
        <a:lstStyle/>
        <a:p>
          <a:endParaRPr lang="en-US"/>
        </a:p>
      </dgm:t>
    </dgm:pt>
    <dgm:pt modelId="{E1046D91-54E9-4575-8EEA-7F5D28E0696F}" type="pres">
      <dgm:prSet presAssocID="{8E8C7381-1E06-462A-8DEC-8802BA8BAD05}" presName="img" presStyleLbl="fgImgPlace1" presStyleIdx="1" presStyleCnt="3"/>
      <dgm:spPr>
        <a:blipFill rotWithShape="0">
          <a:blip xmlns:r="http://schemas.openxmlformats.org/officeDocument/2006/relationships" r:embed="rId2"/>
          <a:stretch>
            <a:fillRect/>
          </a:stretch>
        </a:blipFill>
      </dgm:spPr>
      <dgm:t>
        <a:bodyPr/>
        <a:lstStyle/>
        <a:p>
          <a:endParaRPr lang="en-US"/>
        </a:p>
      </dgm:t>
    </dgm:pt>
    <dgm:pt modelId="{AC2E387E-8B4D-46E3-8129-CDDCAD19467B}" type="pres">
      <dgm:prSet presAssocID="{8E8C7381-1E06-462A-8DEC-8802BA8BAD05}" presName="text" presStyleLbl="node1" presStyleIdx="1" presStyleCnt="3">
        <dgm:presLayoutVars>
          <dgm:bulletEnabled val="1"/>
        </dgm:presLayoutVars>
      </dgm:prSet>
      <dgm:spPr/>
      <dgm:t>
        <a:bodyPr/>
        <a:lstStyle/>
        <a:p>
          <a:endParaRPr lang="en-US"/>
        </a:p>
      </dgm:t>
    </dgm:pt>
    <dgm:pt modelId="{F652DA55-6B7B-4A6F-A347-3AF671F893AB}" type="pres">
      <dgm:prSet presAssocID="{D9B4D59F-121E-4815-9376-30912E64BA8F}" presName="spacer" presStyleCnt="0"/>
      <dgm:spPr/>
    </dgm:pt>
    <dgm:pt modelId="{CD07BFA9-06E2-44D9-887A-D1BEDC504599}" type="pres">
      <dgm:prSet presAssocID="{9BDB6536-58AC-4AA7-AA22-F2A926AFFFA8}" presName="comp" presStyleCnt="0"/>
      <dgm:spPr/>
    </dgm:pt>
    <dgm:pt modelId="{86A4ACE2-B14B-4AB2-95CB-81C10A6CAE27}" type="pres">
      <dgm:prSet presAssocID="{9BDB6536-58AC-4AA7-AA22-F2A926AFFFA8}" presName="box" presStyleLbl="node1" presStyleIdx="2" presStyleCnt="3"/>
      <dgm:spPr/>
      <dgm:t>
        <a:bodyPr/>
        <a:lstStyle/>
        <a:p>
          <a:endParaRPr lang="en-US"/>
        </a:p>
      </dgm:t>
    </dgm:pt>
    <dgm:pt modelId="{E7C17062-A12B-49FF-B996-1C07A6E55B07}" type="pres">
      <dgm:prSet presAssocID="{9BDB6536-58AC-4AA7-AA22-F2A926AFFFA8}" presName="img" presStyleLbl="fgImgPlace1" presStyleIdx="2" presStyleCnt="3"/>
      <dgm:spPr>
        <a:blipFill rotWithShape="0">
          <a:blip xmlns:r="http://schemas.openxmlformats.org/officeDocument/2006/relationships" r:embed="rId3"/>
          <a:stretch>
            <a:fillRect/>
          </a:stretch>
        </a:blipFill>
      </dgm:spPr>
    </dgm:pt>
    <dgm:pt modelId="{3780F750-5918-42D6-BCC6-1FDD63F79A71}" type="pres">
      <dgm:prSet presAssocID="{9BDB6536-58AC-4AA7-AA22-F2A926AFFFA8}" presName="text" presStyleLbl="node1" presStyleIdx="2" presStyleCnt="3">
        <dgm:presLayoutVars>
          <dgm:bulletEnabled val="1"/>
        </dgm:presLayoutVars>
      </dgm:prSet>
      <dgm:spPr/>
      <dgm:t>
        <a:bodyPr/>
        <a:lstStyle/>
        <a:p>
          <a:endParaRPr lang="en-US"/>
        </a:p>
      </dgm:t>
    </dgm:pt>
  </dgm:ptLst>
  <dgm:cxnLst>
    <dgm:cxn modelId="{BEC5C7F1-1024-412B-8DCA-CB0308F0CEFA}" type="presOf" srcId="{1C7B0188-A7AC-489F-977A-2352BEA0C718}" destId="{286CE54C-2644-4EBD-B861-C6CE97A4A53E}" srcOrd="0" destOrd="1" presId="urn:microsoft.com/office/officeart/2005/8/layout/vList4#1"/>
    <dgm:cxn modelId="{61B5AE0C-038F-4BDD-85DE-1D59F758A7E3}" srcId="{2064DB8D-2DFF-4DBC-AC04-C0D2F52CB808}" destId="{8E8C7381-1E06-462A-8DEC-8802BA8BAD05}" srcOrd="1" destOrd="0" parTransId="{BD05A0A4-9BC7-4C65-877C-373FF7B361EC}" sibTransId="{D9B4D59F-121E-4815-9376-30912E64BA8F}"/>
    <dgm:cxn modelId="{E32893F9-FF2A-46B1-BA9C-0E6B612932E7}" srcId="{2064DB8D-2DFF-4DBC-AC04-C0D2F52CB808}" destId="{9BDB6536-58AC-4AA7-AA22-F2A926AFFFA8}" srcOrd="2" destOrd="0" parTransId="{BA2ADB32-34C4-4BAF-8EE5-46423FABAF41}" sibTransId="{73FEF314-48E0-4680-8532-55C17F67C31C}"/>
    <dgm:cxn modelId="{85C70DBF-D156-4DFB-8F25-7E5899C20596}" srcId="{8E8C7381-1E06-462A-8DEC-8802BA8BAD05}" destId="{5381C30C-65EA-42ED-BE5E-9BD39FBA0E59}" srcOrd="0" destOrd="0" parTransId="{222C4756-5C73-4D22-A152-A0CC2C329792}" sibTransId="{5E9C0AFA-45F6-4C3B-921C-C0F856523C0E}"/>
    <dgm:cxn modelId="{F1A2DAED-3FDF-4549-B30C-AC0127BBF024}" type="presOf" srcId="{5381C30C-65EA-42ED-BE5E-9BD39FBA0E59}" destId="{C8DF79BE-7B5E-41BB-8955-EBD9728BB282}" srcOrd="0" destOrd="1" presId="urn:microsoft.com/office/officeart/2005/8/layout/vList4#1"/>
    <dgm:cxn modelId="{51D6855D-70E2-4DC9-9994-8A29A1DD6096}" type="presOf" srcId="{5381C30C-65EA-42ED-BE5E-9BD39FBA0E59}" destId="{AC2E387E-8B4D-46E3-8129-CDDCAD19467B}" srcOrd="1" destOrd="1" presId="urn:microsoft.com/office/officeart/2005/8/layout/vList4#1"/>
    <dgm:cxn modelId="{FD178368-59EC-4677-ABFF-F60B3C4494D9}" type="presOf" srcId="{438DA466-F3AF-4F2E-8A41-F557182B2D99}" destId="{286CE54C-2644-4EBD-B861-C6CE97A4A53E}" srcOrd="0" destOrd="0" presId="urn:microsoft.com/office/officeart/2005/8/layout/vList4#1"/>
    <dgm:cxn modelId="{E92C7192-D725-4CF2-A148-A5973C8CC1F7}" type="presOf" srcId="{1C7B0188-A7AC-489F-977A-2352BEA0C718}" destId="{0FFE7B9C-CA06-46F6-AE7B-A6CE32F22049}" srcOrd="1" destOrd="1" presId="urn:microsoft.com/office/officeart/2005/8/layout/vList4#1"/>
    <dgm:cxn modelId="{D312AE99-D5BC-49E3-A9E8-98623E6125C0}" srcId="{2064DB8D-2DFF-4DBC-AC04-C0D2F52CB808}" destId="{438DA466-F3AF-4F2E-8A41-F557182B2D99}" srcOrd="0" destOrd="0" parTransId="{BBC18185-E303-4507-BAE9-E8D97D855DDF}" sibTransId="{16904557-A76A-46EA-AA37-C7DA1338252B}"/>
    <dgm:cxn modelId="{CB67ED07-4ADE-4BBE-8108-2812FD0F3664}" type="presOf" srcId="{2064DB8D-2DFF-4DBC-AC04-C0D2F52CB808}" destId="{4344B9CB-1148-4C8E-B690-F443ACA22001}" srcOrd="0" destOrd="0" presId="urn:microsoft.com/office/officeart/2005/8/layout/vList4#1"/>
    <dgm:cxn modelId="{669EF32B-B024-495E-A94C-4333EAD76871}" type="presOf" srcId="{8E8C7381-1E06-462A-8DEC-8802BA8BAD05}" destId="{C8DF79BE-7B5E-41BB-8955-EBD9728BB282}" srcOrd="0" destOrd="0" presId="urn:microsoft.com/office/officeart/2005/8/layout/vList4#1"/>
    <dgm:cxn modelId="{1B26BA4E-90FD-4991-B5F7-7C21950AA58B}" type="presOf" srcId="{8E8C7381-1E06-462A-8DEC-8802BA8BAD05}" destId="{AC2E387E-8B4D-46E3-8129-CDDCAD19467B}" srcOrd="1" destOrd="0" presId="urn:microsoft.com/office/officeart/2005/8/layout/vList4#1"/>
    <dgm:cxn modelId="{48C09C2D-0E46-47AA-8546-52E079744AD1}" type="presOf" srcId="{B39BF657-9CA7-4B2A-9414-AE68176AEE28}" destId="{86A4ACE2-B14B-4AB2-95CB-81C10A6CAE27}" srcOrd="0" destOrd="1" presId="urn:microsoft.com/office/officeart/2005/8/layout/vList4#1"/>
    <dgm:cxn modelId="{8FB843BF-3FC3-4B2F-8127-35D84AC02BA8}" srcId="{9BDB6536-58AC-4AA7-AA22-F2A926AFFFA8}" destId="{B39BF657-9CA7-4B2A-9414-AE68176AEE28}" srcOrd="0" destOrd="0" parTransId="{3AC98D3A-D224-4BBF-9AA5-4BE77548D34D}" sibTransId="{D3262E7B-42BA-4564-A2D6-AF73FB6DCFD0}"/>
    <dgm:cxn modelId="{C851D2C4-BBA3-4E73-8B2F-58718E9D9BA3}" type="presOf" srcId="{B39BF657-9CA7-4B2A-9414-AE68176AEE28}" destId="{3780F750-5918-42D6-BCC6-1FDD63F79A71}" srcOrd="1" destOrd="1" presId="urn:microsoft.com/office/officeart/2005/8/layout/vList4#1"/>
    <dgm:cxn modelId="{17263B6A-457F-47F7-B22E-D4D5770B2752}" type="presOf" srcId="{438DA466-F3AF-4F2E-8A41-F557182B2D99}" destId="{0FFE7B9C-CA06-46F6-AE7B-A6CE32F22049}" srcOrd="1" destOrd="0" presId="urn:microsoft.com/office/officeart/2005/8/layout/vList4#1"/>
    <dgm:cxn modelId="{37AA0C71-CB9D-4E79-8552-A3BFE488F29A}" srcId="{438DA466-F3AF-4F2E-8A41-F557182B2D99}" destId="{1C7B0188-A7AC-489F-977A-2352BEA0C718}" srcOrd="0" destOrd="0" parTransId="{DF9E11D5-6CE7-46A9-87CD-A72DB0F28E4F}" sibTransId="{8759BB78-56F6-482A-9942-028C96D423CF}"/>
    <dgm:cxn modelId="{040F56BF-1B11-4607-A146-211C5DCF3CEB}" type="presOf" srcId="{9BDB6536-58AC-4AA7-AA22-F2A926AFFFA8}" destId="{3780F750-5918-42D6-BCC6-1FDD63F79A71}" srcOrd="1" destOrd="0" presId="urn:microsoft.com/office/officeart/2005/8/layout/vList4#1"/>
    <dgm:cxn modelId="{CB0D47EB-35D9-4D9B-9A15-153B83B2F384}" type="presOf" srcId="{9BDB6536-58AC-4AA7-AA22-F2A926AFFFA8}" destId="{86A4ACE2-B14B-4AB2-95CB-81C10A6CAE27}" srcOrd="0" destOrd="0" presId="urn:microsoft.com/office/officeart/2005/8/layout/vList4#1"/>
    <dgm:cxn modelId="{55305D54-C51C-496A-BA9F-FEA7ECDEC470}" type="presParOf" srcId="{4344B9CB-1148-4C8E-B690-F443ACA22001}" destId="{B51B0680-7AFD-4A79-87CE-E3434FF6EC0D}" srcOrd="0" destOrd="0" presId="urn:microsoft.com/office/officeart/2005/8/layout/vList4#1"/>
    <dgm:cxn modelId="{AF7ACBD6-5595-4175-9F8E-409E78240651}" type="presParOf" srcId="{B51B0680-7AFD-4A79-87CE-E3434FF6EC0D}" destId="{286CE54C-2644-4EBD-B861-C6CE97A4A53E}" srcOrd="0" destOrd="0" presId="urn:microsoft.com/office/officeart/2005/8/layout/vList4#1"/>
    <dgm:cxn modelId="{3C5A6F4C-1787-4998-8513-75835970EF67}" type="presParOf" srcId="{B51B0680-7AFD-4A79-87CE-E3434FF6EC0D}" destId="{B2FC9232-1380-4121-B794-3E22FC484CCE}" srcOrd="1" destOrd="0" presId="urn:microsoft.com/office/officeart/2005/8/layout/vList4#1"/>
    <dgm:cxn modelId="{D27BC1EC-A2F1-41C9-A051-C33796F0FD4B}" type="presParOf" srcId="{B51B0680-7AFD-4A79-87CE-E3434FF6EC0D}" destId="{0FFE7B9C-CA06-46F6-AE7B-A6CE32F22049}" srcOrd="2" destOrd="0" presId="urn:microsoft.com/office/officeart/2005/8/layout/vList4#1"/>
    <dgm:cxn modelId="{5FED51E0-962C-46CF-9295-9F19423AC4C4}" type="presParOf" srcId="{4344B9CB-1148-4C8E-B690-F443ACA22001}" destId="{DD925AF0-8C73-4E18-9AC5-F6E02B1A4BC1}" srcOrd="1" destOrd="0" presId="urn:microsoft.com/office/officeart/2005/8/layout/vList4#1"/>
    <dgm:cxn modelId="{C824CA1B-DE76-42E7-9B1C-1785074B522E}" type="presParOf" srcId="{4344B9CB-1148-4C8E-B690-F443ACA22001}" destId="{1AAD6EC1-F863-4B51-8D8D-26C49C0EC836}" srcOrd="2" destOrd="0" presId="urn:microsoft.com/office/officeart/2005/8/layout/vList4#1"/>
    <dgm:cxn modelId="{77A794C6-A45C-4F60-B6D7-CA90406F8285}" type="presParOf" srcId="{1AAD6EC1-F863-4B51-8D8D-26C49C0EC836}" destId="{C8DF79BE-7B5E-41BB-8955-EBD9728BB282}" srcOrd="0" destOrd="0" presId="urn:microsoft.com/office/officeart/2005/8/layout/vList4#1"/>
    <dgm:cxn modelId="{FA558F46-F2CB-4980-B991-969284ABE4E2}" type="presParOf" srcId="{1AAD6EC1-F863-4B51-8D8D-26C49C0EC836}" destId="{E1046D91-54E9-4575-8EEA-7F5D28E0696F}" srcOrd="1" destOrd="0" presId="urn:microsoft.com/office/officeart/2005/8/layout/vList4#1"/>
    <dgm:cxn modelId="{F8EEBFDA-BAE4-4D48-A8B5-E49311320E97}" type="presParOf" srcId="{1AAD6EC1-F863-4B51-8D8D-26C49C0EC836}" destId="{AC2E387E-8B4D-46E3-8129-CDDCAD19467B}" srcOrd="2" destOrd="0" presId="urn:microsoft.com/office/officeart/2005/8/layout/vList4#1"/>
    <dgm:cxn modelId="{8CA1C136-C755-47A3-B761-D70A952904DA}" type="presParOf" srcId="{4344B9CB-1148-4C8E-B690-F443ACA22001}" destId="{F652DA55-6B7B-4A6F-A347-3AF671F893AB}" srcOrd="3" destOrd="0" presId="urn:microsoft.com/office/officeart/2005/8/layout/vList4#1"/>
    <dgm:cxn modelId="{4F8AFE47-3E68-4BD4-A5E3-1FA124B98F86}" type="presParOf" srcId="{4344B9CB-1148-4C8E-B690-F443ACA22001}" destId="{CD07BFA9-06E2-44D9-887A-D1BEDC504599}" srcOrd="4" destOrd="0" presId="urn:microsoft.com/office/officeart/2005/8/layout/vList4#1"/>
    <dgm:cxn modelId="{C137911E-3B46-461D-842E-F08B576A253A}" type="presParOf" srcId="{CD07BFA9-06E2-44D9-887A-D1BEDC504599}" destId="{86A4ACE2-B14B-4AB2-95CB-81C10A6CAE27}" srcOrd="0" destOrd="0" presId="urn:microsoft.com/office/officeart/2005/8/layout/vList4#1"/>
    <dgm:cxn modelId="{9A5911A7-DEA8-475C-92F2-FD1719FB2AB7}" type="presParOf" srcId="{CD07BFA9-06E2-44D9-887A-D1BEDC504599}" destId="{E7C17062-A12B-49FF-B996-1C07A6E55B07}" srcOrd="1" destOrd="0" presId="urn:microsoft.com/office/officeart/2005/8/layout/vList4#1"/>
    <dgm:cxn modelId="{D357B32E-3F21-4E6A-8AB0-F5CB9488D359}" type="presParOf" srcId="{CD07BFA9-06E2-44D9-887A-D1BEDC504599}" destId="{3780F750-5918-42D6-BCC6-1FDD63F79A71}" srcOrd="2" destOrd="0" presId="urn:microsoft.com/office/officeart/2005/8/layout/vList4#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B6D5072-42C2-4B82-9A22-E9E24E783989}" type="doc">
      <dgm:prSet loTypeId="urn:microsoft.com/office/officeart/2005/8/layout/vList4#2" loCatId="list" qsTypeId="urn:microsoft.com/office/officeart/2005/8/quickstyle/simple1" qsCatId="simple" csTypeId="urn:microsoft.com/office/officeart/2005/8/colors/accent1_2" csCatId="accent1" phldr="1"/>
      <dgm:spPr/>
      <dgm:t>
        <a:bodyPr/>
        <a:lstStyle/>
        <a:p>
          <a:endParaRPr lang="en-US"/>
        </a:p>
      </dgm:t>
    </dgm:pt>
    <dgm:pt modelId="{29789CCC-4C22-489D-8264-56480ED2A72E}">
      <dgm:prSet custT="1"/>
      <dgm:spPr>
        <a:solidFill>
          <a:schemeClr val="accent1">
            <a:hueOff val="0"/>
            <a:satOff val="0"/>
            <a:lumOff val="0"/>
            <a:alpha val="82000"/>
          </a:schemeClr>
        </a:solidFill>
      </dgm:spPr>
      <dgm:t>
        <a:bodyPr/>
        <a:lstStyle/>
        <a:p>
          <a:pPr rtl="0">
            <a:spcAft>
              <a:spcPts val="0"/>
            </a:spcAft>
          </a:pPr>
          <a:r>
            <a:rPr lang="en-US" sz="3000" b="1" dirty="0" smtClean="0"/>
            <a:t>Environmental Tobacco Smoke</a:t>
          </a:r>
          <a:endParaRPr lang="en-US" sz="3000" b="1" dirty="0"/>
        </a:p>
      </dgm:t>
    </dgm:pt>
    <dgm:pt modelId="{808E4B67-C9F6-44E6-9221-360ADE6C876D}" type="parTrans" cxnId="{5E33F7D8-B876-4ADD-9BA1-DCE6F3F840B4}">
      <dgm:prSet/>
      <dgm:spPr/>
      <dgm:t>
        <a:bodyPr/>
        <a:lstStyle/>
        <a:p>
          <a:endParaRPr lang="en-US"/>
        </a:p>
      </dgm:t>
    </dgm:pt>
    <dgm:pt modelId="{5449BF65-D25E-4366-844E-016AB3CAB28E}" type="sibTrans" cxnId="{5E33F7D8-B876-4ADD-9BA1-DCE6F3F840B4}">
      <dgm:prSet/>
      <dgm:spPr/>
      <dgm:t>
        <a:bodyPr/>
        <a:lstStyle/>
        <a:p>
          <a:endParaRPr lang="en-US"/>
        </a:p>
      </dgm:t>
    </dgm:pt>
    <dgm:pt modelId="{B0ACA4A3-611D-4A4A-B3A0-D54AD0E705AE}">
      <dgm:prSet custT="1"/>
      <dgm:spPr>
        <a:solidFill>
          <a:schemeClr val="accent1">
            <a:hueOff val="0"/>
            <a:satOff val="0"/>
            <a:lumOff val="0"/>
            <a:alpha val="82000"/>
          </a:schemeClr>
        </a:solidFill>
      </dgm:spPr>
      <dgm:t>
        <a:bodyPr/>
        <a:lstStyle/>
        <a:p>
          <a:pPr rtl="0">
            <a:spcAft>
              <a:spcPts val="0"/>
            </a:spcAft>
          </a:pPr>
          <a:r>
            <a:rPr lang="en-US" sz="2400" dirty="0" smtClean="0"/>
            <a:t>Does anyone in the family smoke?</a:t>
          </a:r>
          <a:endParaRPr lang="en-US" sz="2400" dirty="0"/>
        </a:p>
      </dgm:t>
    </dgm:pt>
    <dgm:pt modelId="{6B0A161E-FF4A-47C9-A976-D8B33E7D8600}" type="parTrans" cxnId="{D99D8FEE-5922-486D-B957-61F3B593CE2F}">
      <dgm:prSet/>
      <dgm:spPr/>
      <dgm:t>
        <a:bodyPr/>
        <a:lstStyle/>
        <a:p>
          <a:endParaRPr lang="en-US"/>
        </a:p>
      </dgm:t>
    </dgm:pt>
    <dgm:pt modelId="{28AC6A38-5169-48FC-9DD3-23F78F78AF89}" type="sibTrans" cxnId="{D99D8FEE-5922-486D-B957-61F3B593CE2F}">
      <dgm:prSet/>
      <dgm:spPr/>
      <dgm:t>
        <a:bodyPr/>
        <a:lstStyle/>
        <a:p>
          <a:endParaRPr lang="en-US"/>
        </a:p>
      </dgm:t>
    </dgm:pt>
    <dgm:pt modelId="{361CFCAB-3857-46FF-8D19-199A9DBAC48E}">
      <dgm:prSet custT="1"/>
      <dgm:spPr>
        <a:solidFill>
          <a:schemeClr val="accent1">
            <a:hueOff val="0"/>
            <a:satOff val="0"/>
            <a:lumOff val="0"/>
            <a:alpha val="82000"/>
          </a:schemeClr>
        </a:solidFill>
      </dgm:spPr>
      <dgm:t>
        <a:bodyPr/>
        <a:lstStyle/>
        <a:p>
          <a:pPr rtl="0">
            <a:spcAft>
              <a:spcPts val="0"/>
            </a:spcAft>
          </a:pPr>
          <a:r>
            <a:rPr lang="en-US" sz="2400" dirty="0" smtClean="0"/>
            <a:t>Do they want help quitting?</a:t>
          </a:r>
          <a:endParaRPr lang="en-US" sz="2400" dirty="0"/>
        </a:p>
      </dgm:t>
    </dgm:pt>
    <dgm:pt modelId="{9312C6F7-B042-4D89-A709-66610C8DBE6C}" type="parTrans" cxnId="{AB367515-BDB0-4595-AB7E-6AF2A4B5760E}">
      <dgm:prSet/>
      <dgm:spPr/>
      <dgm:t>
        <a:bodyPr/>
        <a:lstStyle/>
        <a:p>
          <a:endParaRPr lang="en-US"/>
        </a:p>
      </dgm:t>
    </dgm:pt>
    <dgm:pt modelId="{4ED5203E-9D5B-430A-BA70-F7B2072FDBC5}" type="sibTrans" cxnId="{AB367515-BDB0-4595-AB7E-6AF2A4B5760E}">
      <dgm:prSet/>
      <dgm:spPr/>
      <dgm:t>
        <a:bodyPr/>
        <a:lstStyle/>
        <a:p>
          <a:endParaRPr lang="en-US"/>
        </a:p>
      </dgm:t>
    </dgm:pt>
    <dgm:pt modelId="{10381629-14E5-4C8F-97AF-BC3C229439E9}">
      <dgm:prSet custT="1"/>
      <dgm:spPr>
        <a:solidFill>
          <a:schemeClr val="accent1">
            <a:hueOff val="0"/>
            <a:satOff val="0"/>
            <a:lumOff val="0"/>
            <a:alpha val="82000"/>
          </a:schemeClr>
        </a:solidFill>
      </dgm:spPr>
      <dgm:t>
        <a:bodyPr/>
        <a:lstStyle/>
        <a:p>
          <a:pPr rtl="0">
            <a:spcAft>
              <a:spcPts val="0"/>
            </a:spcAft>
          </a:pPr>
          <a:r>
            <a:rPr lang="en-US" sz="3000" b="1" dirty="0" smtClean="0"/>
            <a:t>Consumer chemicals</a:t>
          </a:r>
          <a:endParaRPr lang="en-US" sz="3000" b="1" dirty="0"/>
        </a:p>
      </dgm:t>
    </dgm:pt>
    <dgm:pt modelId="{9F6108D6-BBE9-46B9-AF16-8F6D8EF391E3}" type="parTrans" cxnId="{1C62F75E-FF17-4FF7-AC8F-1ABAD193AD02}">
      <dgm:prSet/>
      <dgm:spPr/>
      <dgm:t>
        <a:bodyPr/>
        <a:lstStyle/>
        <a:p>
          <a:endParaRPr lang="en-US"/>
        </a:p>
      </dgm:t>
    </dgm:pt>
    <dgm:pt modelId="{E03906D6-CF56-4F0B-8EB2-041B6A58F7F5}" type="sibTrans" cxnId="{1C62F75E-FF17-4FF7-AC8F-1ABAD193AD02}">
      <dgm:prSet/>
      <dgm:spPr/>
      <dgm:t>
        <a:bodyPr/>
        <a:lstStyle/>
        <a:p>
          <a:endParaRPr lang="en-US"/>
        </a:p>
      </dgm:t>
    </dgm:pt>
    <dgm:pt modelId="{90D59A80-1853-4D59-ACBB-FB7E4C4C5442}">
      <dgm:prSet custT="1"/>
      <dgm:spPr>
        <a:solidFill>
          <a:schemeClr val="accent1">
            <a:hueOff val="0"/>
            <a:satOff val="0"/>
            <a:lumOff val="0"/>
            <a:alpha val="82000"/>
          </a:schemeClr>
        </a:solidFill>
      </dgm:spPr>
      <dgm:t>
        <a:bodyPr/>
        <a:lstStyle/>
        <a:p>
          <a:pPr rtl="0">
            <a:spcAft>
              <a:spcPts val="0"/>
            </a:spcAft>
          </a:pPr>
          <a:r>
            <a:rPr lang="en-US" sz="2400" dirty="0" smtClean="0"/>
            <a:t>What cleaning chemicals do you use?</a:t>
          </a:r>
          <a:endParaRPr lang="en-US" sz="2400" dirty="0"/>
        </a:p>
      </dgm:t>
    </dgm:pt>
    <dgm:pt modelId="{D33E11E2-4181-4D70-B3BF-077BC56D7E22}" type="parTrans" cxnId="{9C74E333-A510-417B-A4D7-7B8E526BC7A4}">
      <dgm:prSet/>
      <dgm:spPr/>
      <dgm:t>
        <a:bodyPr/>
        <a:lstStyle/>
        <a:p>
          <a:endParaRPr lang="en-US"/>
        </a:p>
      </dgm:t>
    </dgm:pt>
    <dgm:pt modelId="{40E6D297-69F3-4DBD-8B22-9E336FA5B646}" type="sibTrans" cxnId="{9C74E333-A510-417B-A4D7-7B8E526BC7A4}">
      <dgm:prSet/>
      <dgm:spPr/>
      <dgm:t>
        <a:bodyPr/>
        <a:lstStyle/>
        <a:p>
          <a:endParaRPr lang="en-US"/>
        </a:p>
      </dgm:t>
    </dgm:pt>
    <dgm:pt modelId="{4910F863-7262-427C-886A-9DD867D3B8D8}">
      <dgm:prSet custT="1"/>
      <dgm:spPr>
        <a:solidFill>
          <a:schemeClr val="accent1">
            <a:hueOff val="0"/>
            <a:satOff val="0"/>
            <a:lumOff val="0"/>
            <a:alpha val="82000"/>
          </a:schemeClr>
        </a:solidFill>
      </dgm:spPr>
      <dgm:t>
        <a:bodyPr/>
        <a:lstStyle/>
        <a:p>
          <a:pPr rtl="0">
            <a:spcAft>
              <a:spcPts val="0"/>
            </a:spcAft>
          </a:pPr>
          <a:r>
            <a:rPr lang="en-US" sz="2400" dirty="0" smtClean="0"/>
            <a:t>Where do you store them</a:t>
          </a:r>
          <a:r>
            <a:rPr lang="en-US" sz="2000" dirty="0" smtClean="0"/>
            <a:t>?</a:t>
          </a:r>
          <a:endParaRPr lang="en-US" sz="2000" dirty="0"/>
        </a:p>
      </dgm:t>
    </dgm:pt>
    <dgm:pt modelId="{46FD0ED5-AEE6-4593-A873-796B2D7599B5}" type="parTrans" cxnId="{F8FC8C7B-A219-48FE-9A06-0886A16D19F2}">
      <dgm:prSet/>
      <dgm:spPr/>
      <dgm:t>
        <a:bodyPr/>
        <a:lstStyle/>
        <a:p>
          <a:endParaRPr lang="en-US"/>
        </a:p>
      </dgm:t>
    </dgm:pt>
    <dgm:pt modelId="{60FF7D35-462C-4B54-820A-36C2D86328F6}" type="sibTrans" cxnId="{F8FC8C7B-A219-48FE-9A06-0886A16D19F2}">
      <dgm:prSet/>
      <dgm:spPr/>
      <dgm:t>
        <a:bodyPr/>
        <a:lstStyle/>
        <a:p>
          <a:endParaRPr lang="en-US"/>
        </a:p>
      </dgm:t>
    </dgm:pt>
    <dgm:pt modelId="{A7027AD9-7E86-4C88-85F0-E40E0890D033}">
      <dgm:prSet custT="1"/>
      <dgm:spPr>
        <a:solidFill>
          <a:schemeClr val="accent1">
            <a:hueOff val="0"/>
            <a:satOff val="0"/>
            <a:lumOff val="0"/>
            <a:alpha val="82000"/>
          </a:schemeClr>
        </a:solidFill>
      </dgm:spPr>
      <dgm:t>
        <a:bodyPr/>
        <a:lstStyle/>
        <a:p>
          <a:pPr rtl="0">
            <a:spcAft>
              <a:spcPts val="0"/>
            </a:spcAft>
          </a:pPr>
          <a:r>
            <a:rPr lang="en-US" sz="3000" b="1" dirty="0" smtClean="0"/>
            <a:t>Pesticides</a:t>
          </a:r>
          <a:endParaRPr lang="en-US" sz="3000" b="1" dirty="0"/>
        </a:p>
      </dgm:t>
    </dgm:pt>
    <dgm:pt modelId="{74091C42-F7C2-4BF0-A950-FC6C6FE86DD5}" type="parTrans" cxnId="{DF7A6645-F1B5-4C4C-AF71-AF20A0B3B587}">
      <dgm:prSet/>
      <dgm:spPr/>
      <dgm:t>
        <a:bodyPr/>
        <a:lstStyle/>
        <a:p>
          <a:endParaRPr lang="en-US"/>
        </a:p>
      </dgm:t>
    </dgm:pt>
    <dgm:pt modelId="{D48E5E33-D486-4E5C-A097-DF5694BC597D}" type="sibTrans" cxnId="{DF7A6645-F1B5-4C4C-AF71-AF20A0B3B587}">
      <dgm:prSet/>
      <dgm:spPr/>
      <dgm:t>
        <a:bodyPr/>
        <a:lstStyle/>
        <a:p>
          <a:endParaRPr lang="en-US"/>
        </a:p>
      </dgm:t>
    </dgm:pt>
    <dgm:pt modelId="{E75A8C27-4EA9-4AFB-97D6-D7E236B841D9}">
      <dgm:prSet custT="1"/>
      <dgm:spPr>
        <a:solidFill>
          <a:schemeClr val="accent1">
            <a:hueOff val="0"/>
            <a:satOff val="0"/>
            <a:lumOff val="0"/>
            <a:alpha val="82000"/>
          </a:schemeClr>
        </a:solidFill>
      </dgm:spPr>
      <dgm:t>
        <a:bodyPr/>
        <a:lstStyle/>
        <a:p>
          <a:pPr rtl="0">
            <a:spcAft>
              <a:spcPts val="0"/>
            </a:spcAft>
          </a:pPr>
          <a:r>
            <a:rPr lang="en-US" sz="2400" dirty="0" smtClean="0"/>
            <a:t>Any Pesticides used? </a:t>
          </a:r>
          <a:endParaRPr lang="en-US" sz="2400" dirty="0"/>
        </a:p>
      </dgm:t>
    </dgm:pt>
    <dgm:pt modelId="{32454B32-1361-40D7-858B-3795BC6407BF}" type="parTrans" cxnId="{C8076CD6-01BE-4DCB-98EA-55A3090C74B1}">
      <dgm:prSet/>
      <dgm:spPr/>
      <dgm:t>
        <a:bodyPr/>
        <a:lstStyle/>
        <a:p>
          <a:endParaRPr lang="en-US"/>
        </a:p>
      </dgm:t>
    </dgm:pt>
    <dgm:pt modelId="{4E958804-AA07-445D-8C7A-B907653CADE6}" type="sibTrans" cxnId="{C8076CD6-01BE-4DCB-98EA-55A3090C74B1}">
      <dgm:prSet/>
      <dgm:spPr/>
      <dgm:t>
        <a:bodyPr/>
        <a:lstStyle/>
        <a:p>
          <a:endParaRPr lang="en-US"/>
        </a:p>
      </dgm:t>
    </dgm:pt>
    <dgm:pt modelId="{4A3DAD82-2860-4D6C-AC0D-C1FD4185479A}">
      <dgm:prSet custT="1"/>
      <dgm:spPr>
        <a:solidFill>
          <a:schemeClr val="accent1">
            <a:hueOff val="0"/>
            <a:satOff val="0"/>
            <a:lumOff val="0"/>
            <a:alpha val="82000"/>
          </a:schemeClr>
        </a:solidFill>
      </dgm:spPr>
      <dgm:t>
        <a:bodyPr/>
        <a:lstStyle/>
        <a:p>
          <a:pPr rtl="0">
            <a:spcAft>
              <a:spcPts val="0"/>
            </a:spcAft>
          </a:pPr>
          <a:r>
            <a:rPr lang="en-US" sz="2400" dirty="0" smtClean="0"/>
            <a:t>Which ones?</a:t>
          </a:r>
          <a:endParaRPr lang="en-US" sz="2400" dirty="0"/>
        </a:p>
      </dgm:t>
    </dgm:pt>
    <dgm:pt modelId="{3798499B-8C21-4A79-8957-B176043F4F36}" type="parTrans" cxnId="{E154CD2D-751B-49FB-B2AA-53533481F9D5}">
      <dgm:prSet/>
      <dgm:spPr/>
    </dgm:pt>
    <dgm:pt modelId="{744F7C77-B4E2-4AB1-8D82-AB150A56BC81}" type="sibTrans" cxnId="{E154CD2D-751B-49FB-B2AA-53533481F9D5}">
      <dgm:prSet/>
      <dgm:spPr/>
    </dgm:pt>
    <dgm:pt modelId="{6396585D-2179-415A-8A7F-88CCF84ADD43}" type="pres">
      <dgm:prSet presAssocID="{6B6D5072-42C2-4B82-9A22-E9E24E783989}" presName="linear" presStyleCnt="0">
        <dgm:presLayoutVars>
          <dgm:dir/>
          <dgm:resizeHandles val="exact"/>
        </dgm:presLayoutVars>
      </dgm:prSet>
      <dgm:spPr/>
      <dgm:t>
        <a:bodyPr/>
        <a:lstStyle/>
        <a:p>
          <a:endParaRPr lang="en-US"/>
        </a:p>
      </dgm:t>
    </dgm:pt>
    <dgm:pt modelId="{6A02F4CD-990F-48C5-8D81-05C4A3146704}" type="pres">
      <dgm:prSet presAssocID="{29789CCC-4C22-489D-8264-56480ED2A72E}" presName="comp" presStyleCnt="0"/>
      <dgm:spPr/>
    </dgm:pt>
    <dgm:pt modelId="{6150584E-BB41-4BC9-9172-FEEAF975B310}" type="pres">
      <dgm:prSet presAssocID="{29789CCC-4C22-489D-8264-56480ED2A72E}" presName="box" presStyleLbl="node1" presStyleIdx="0" presStyleCnt="3"/>
      <dgm:spPr/>
      <dgm:t>
        <a:bodyPr/>
        <a:lstStyle/>
        <a:p>
          <a:endParaRPr lang="en-US"/>
        </a:p>
      </dgm:t>
    </dgm:pt>
    <dgm:pt modelId="{2B033E53-4DF7-494D-A91A-E9D111EC6B83}" type="pres">
      <dgm:prSet presAssocID="{29789CCC-4C22-489D-8264-56480ED2A72E}" presName="img" presStyleLbl="fgImgPlace1" presStyleIdx="0" presStyleCnt="3"/>
      <dgm:spPr>
        <a:blipFill rotWithShape="0">
          <a:blip xmlns:r="http://schemas.openxmlformats.org/officeDocument/2006/relationships" r:embed="rId1"/>
          <a:stretch>
            <a:fillRect/>
          </a:stretch>
        </a:blipFill>
      </dgm:spPr>
    </dgm:pt>
    <dgm:pt modelId="{EDE7E8FC-567A-418D-A18D-E8421846F748}" type="pres">
      <dgm:prSet presAssocID="{29789CCC-4C22-489D-8264-56480ED2A72E}" presName="text" presStyleLbl="node1" presStyleIdx="0" presStyleCnt="3">
        <dgm:presLayoutVars>
          <dgm:bulletEnabled val="1"/>
        </dgm:presLayoutVars>
      </dgm:prSet>
      <dgm:spPr/>
      <dgm:t>
        <a:bodyPr/>
        <a:lstStyle/>
        <a:p>
          <a:endParaRPr lang="en-US"/>
        </a:p>
      </dgm:t>
    </dgm:pt>
    <dgm:pt modelId="{1C9D7DB5-3E07-4B52-B683-8AF961E07AB5}" type="pres">
      <dgm:prSet presAssocID="{5449BF65-D25E-4366-844E-016AB3CAB28E}" presName="spacer" presStyleCnt="0"/>
      <dgm:spPr/>
    </dgm:pt>
    <dgm:pt modelId="{07FD632C-3DF9-4405-9D8E-693B4427960F}" type="pres">
      <dgm:prSet presAssocID="{10381629-14E5-4C8F-97AF-BC3C229439E9}" presName="comp" presStyleCnt="0"/>
      <dgm:spPr/>
    </dgm:pt>
    <dgm:pt modelId="{B0854795-B942-44CE-8C65-02E5EB183E91}" type="pres">
      <dgm:prSet presAssocID="{10381629-14E5-4C8F-97AF-BC3C229439E9}" presName="box" presStyleLbl="node1" presStyleIdx="1" presStyleCnt="3"/>
      <dgm:spPr/>
      <dgm:t>
        <a:bodyPr/>
        <a:lstStyle/>
        <a:p>
          <a:endParaRPr lang="en-US"/>
        </a:p>
      </dgm:t>
    </dgm:pt>
    <dgm:pt modelId="{972C3F2D-D269-4BE8-A3BE-1C2E55DD1F7B}" type="pres">
      <dgm:prSet presAssocID="{10381629-14E5-4C8F-97AF-BC3C229439E9}" presName="img" presStyleLbl="fgImgPlace1" presStyleIdx="1" presStyleCnt="3"/>
      <dgm:spPr>
        <a:blipFill rotWithShape="0">
          <a:blip xmlns:r="http://schemas.openxmlformats.org/officeDocument/2006/relationships" r:embed="rId2"/>
          <a:stretch>
            <a:fillRect/>
          </a:stretch>
        </a:blipFill>
      </dgm:spPr>
    </dgm:pt>
    <dgm:pt modelId="{0081480C-279F-40E6-B249-F2250CDA38D8}" type="pres">
      <dgm:prSet presAssocID="{10381629-14E5-4C8F-97AF-BC3C229439E9}" presName="text" presStyleLbl="node1" presStyleIdx="1" presStyleCnt="3">
        <dgm:presLayoutVars>
          <dgm:bulletEnabled val="1"/>
        </dgm:presLayoutVars>
      </dgm:prSet>
      <dgm:spPr/>
      <dgm:t>
        <a:bodyPr/>
        <a:lstStyle/>
        <a:p>
          <a:endParaRPr lang="en-US"/>
        </a:p>
      </dgm:t>
    </dgm:pt>
    <dgm:pt modelId="{B5D7795C-4402-4E8D-A36A-8D10DCE31360}" type="pres">
      <dgm:prSet presAssocID="{E03906D6-CF56-4F0B-8EB2-041B6A58F7F5}" presName="spacer" presStyleCnt="0"/>
      <dgm:spPr/>
    </dgm:pt>
    <dgm:pt modelId="{A1D118C4-6625-41ED-B20D-B5A53DF8F269}" type="pres">
      <dgm:prSet presAssocID="{A7027AD9-7E86-4C88-85F0-E40E0890D033}" presName="comp" presStyleCnt="0"/>
      <dgm:spPr/>
    </dgm:pt>
    <dgm:pt modelId="{60799156-5D2E-43A1-AC9F-7C01B15EBC9E}" type="pres">
      <dgm:prSet presAssocID="{A7027AD9-7E86-4C88-85F0-E40E0890D033}" presName="box" presStyleLbl="node1" presStyleIdx="2" presStyleCnt="3"/>
      <dgm:spPr/>
      <dgm:t>
        <a:bodyPr/>
        <a:lstStyle/>
        <a:p>
          <a:endParaRPr lang="en-US"/>
        </a:p>
      </dgm:t>
    </dgm:pt>
    <dgm:pt modelId="{694D9564-1280-4FC0-9D2C-B510DBC42F0A}" type="pres">
      <dgm:prSet presAssocID="{A7027AD9-7E86-4C88-85F0-E40E0890D033}" presName="img" presStyleLbl="fgImgPlace1" presStyleIdx="2" presStyleCnt="3"/>
      <dgm:spPr>
        <a:blipFill rotWithShape="0">
          <a:blip xmlns:r="http://schemas.openxmlformats.org/officeDocument/2006/relationships" r:embed="rId3"/>
          <a:stretch>
            <a:fillRect/>
          </a:stretch>
        </a:blipFill>
      </dgm:spPr>
    </dgm:pt>
    <dgm:pt modelId="{B53D3260-64DD-44A9-B268-8BD592AC62BE}" type="pres">
      <dgm:prSet presAssocID="{A7027AD9-7E86-4C88-85F0-E40E0890D033}" presName="text" presStyleLbl="node1" presStyleIdx="2" presStyleCnt="3">
        <dgm:presLayoutVars>
          <dgm:bulletEnabled val="1"/>
        </dgm:presLayoutVars>
      </dgm:prSet>
      <dgm:spPr/>
      <dgm:t>
        <a:bodyPr/>
        <a:lstStyle/>
        <a:p>
          <a:endParaRPr lang="en-US"/>
        </a:p>
      </dgm:t>
    </dgm:pt>
  </dgm:ptLst>
  <dgm:cxnLst>
    <dgm:cxn modelId="{9F531F29-36B8-457E-B570-D608991F56AC}" type="presOf" srcId="{B0ACA4A3-611D-4A4A-B3A0-D54AD0E705AE}" destId="{EDE7E8FC-567A-418D-A18D-E8421846F748}" srcOrd="1" destOrd="1" presId="urn:microsoft.com/office/officeart/2005/8/layout/vList4#2"/>
    <dgm:cxn modelId="{FA60CAA8-8506-4622-B2F9-C2FAB0B7DAAA}" type="presOf" srcId="{4A3DAD82-2860-4D6C-AC0D-C1FD4185479A}" destId="{B53D3260-64DD-44A9-B268-8BD592AC62BE}" srcOrd="1" destOrd="2" presId="urn:microsoft.com/office/officeart/2005/8/layout/vList4#2"/>
    <dgm:cxn modelId="{23693BA2-F244-4F25-A995-43A30534408B}" type="presOf" srcId="{361CFCAB-3857-46FF-8D19-199A9DBAC48E}" destId="{EDE7E8FC-567A-418D-A18D-E8421846F748}" srcOrd="1" destOrd="2" presId="urn:microsoft.com/office/officeart/2005/8/layout/vList4#2"/>
    <dgm:cxn modelId="{DF7A6645-F1B5-4C4C-AF71-AF20A0B3B587}" srcId="{6B6D5072-42C2-4B82-9A22-E9E24E783989}" destId="{A7027AD9-7E86-4C88-85F0-E40E0890D033}" srcOrd="2" destOrd="0" parTransId="{74091C42-F7C2-4BF0-A950-FC6C6FE86DD5}" sibTransId="{D48E5E33-D486-4E5C-A097-DF5694BC597D}"/>
    <dgm:cxn modelId="{B6FAAD5B-2ACE-40D8-A519-BAF05013A00E}" type="presOf" srcId="{A7027AD9-7E86-4C88-85F0-E40E0890D033}" destId="{60799156-5D2E-43A1-AC9F-7C01B15EBC9E}" srcOrd="0" destOrd="0" presId="urn:microsoft.com/office/officeart/2005/8/layout/vList4#2"/>
    <dgm:cxn modelId="{F42E93F4-C350-4993-A642-25BB7D227020}" type="presOf" srcId="{10381629-14E5-4C8F-97AF-BC3C229439E9}" destId="{0081480C-279F-40E6-B249-F2250CDA38D8}" srcOrd="1" destOrd="0" presId="urn:microsoft.com/office/officeart/2005/8/layout/vList4#2"/>
    <dgm:cxn modelId="{95C72972-8E8C-46A3-B858-3648F8098D42}" type="presOf" srcId="{E75A8C27-4EA9-4AFB-97D6-D7E236B841D9}" destId="{B53D3260-64DD-44A9-B268-8BD592AC62BE}" srcOrd="1" destOrd="1" presId="urn:microsoft.com/office/officeart/2005/8/layout/vList4#2"/>
    <dgm:cxn modelId="{D99D8FEE-5922-486D-B957-61F3B593CE2F}" srcId="{29789CCC-4C22-489D-8264-56480ED2A72E}" destId="{B0ACA4A3-611D-4A4A-B3A0-D54AD0E705AE}" srcOrd="0" destOrd="0" parTransId="{6B0A161E-FF4A-47C9-A976-D8B33E7D8600}" sibTransId="{28AC6A38-5169-48FC-9DD3-23F78F78AF89}"/>
    <dgm:cxn modelId="{E51A694F-4308-48D0-9E29-E09BAC721C27}" type="presOf" srcId="{90D59A80-1853-4D59-ACBB-FB7E4C4C5442}" destId="{0081480C-279F-40E6-B249-F2250CDA38D8}" srcOrd="1" destOrd="1" presId="urn:microsoft.com/office/officeart/2005/8/layout/vList4#2"/>
    <dgm:cxn modelId="{6065CFF8-E034-45E0-B290-3014690076AE}" type="presOf" srcId="{E75A8C27-4EA9-4AFB-97D6-D7E236B841D9}" destId="{60799156-5D2E-43A1-AC9F-7C01B15EBC9E}" srcOrd="0" destOrd="1" presId="urn:microsoft.com/office/officeart/2005/8/layout/vList4#2"/>
    <dgm:cxn modelId="{006BBC68-941C-48EB-825B-FE1794EC7B91}" type="presOf" srcId="{B0ACA4A3-611D-4A4A-B3A0-D54AD0E705AE}" destId="{6150584E-BB41-4BC9-9172-FEEAF975B310}" srcOrd="0" destOrd="1" presId="urn:microsoft.com/office/officeart/2005/8/layout/vList4#2"/>
    <dgm:cxn modelId="{B6AE1218-5BC5-4A3A-80A6-DAD88B1FD5AF}" type="presOf" srcId="{361CFCAB-3857-46FF-8D19-199A9DBAC48E}" destId="{6150584E-BB41-4BC9-9172-FEEAF975B310}" srcOrd="0" destOrd="2" presId="urn:microsoft.com/office/officeart/2005/8/layout/vList4#2"/>
    <dgm:cxn modelId="{A5611AA7-C45A-41DA-A874-5A4562D588DE}" type="presOf" srcId="{4A3DAD82-2860-4D6C-AC0D-C1FD4185479A}" destId="{60799156-5D2E-43A1-AC9F-7C01B15EBC9E}" srcOrd="0" destOrd="2" presId="urn:microsoft.com/office/officeart/2005/8/layout/vList4#2"/>
    <dgm:cxn modelId="{9C74E333-A510-417B-A4D7-7B8E526BC7A4}" srcId="{10381629-14E5-4C8F-97AF-BC3C229439E9}" destId="{90D59A80-1853-4D59-ACBB-FB7E4C4C5442}" srcOrd="0" destOrd="0" parTransId="{D33E11E2-4181-4D70-B3BF-077BC56D7E22}" sibTransId="{40E6D297-69F3-4DBD-8B22-9E336FA5B646}"/>
    <dgm:cxn modelId="{C632BF6C-CAE5-4A66-B09C-C62DB7803253}" type="presOf" srcId="{4910F863-7262-427C-886A-9DD867D3B8D8}" destId="{0081480C-279F-40E6-B249-F2250CDA38D8}" srcOrd="1" destOrd="2" presId="urn:microsoft.com/office/officeart/2005/8/layout/vList4#2"/>
    <dgm:cxn modelId="{AB367515-BDB0-4595-AB7E-6AF2A4B5760E}" srcId="{29789CCC-4C22-489D-8264-56480ED2A72E}" destId="{361CFCAB-3857-46FF-8D19-199A9DBAC48E}" srcOrd="1" destOrd="0" parTransId="{9312C6F7-B042-4D89-A709-66610C8DBE6C}" sibTransId="{4ED5203E-9D5B-430A-BA70-F7B2072FDBC5}"/>
    <dgm:cxn modelId="{34164E15-C100-4633-B6C3-560EDE61A41D}" type="presOf" srcId="{6B6D5072-42C2-4B82-9A22-E9E24E783989}" destId="{6396585D-2179-415A-8A7F-88CCF84ADD43}" srcOrd="0" destOrd="0" presId="urn:microsoft.com/office/officeart/2005/8/layout/vList4#2"/>
    <dgm:cxn modelId="{1C62F75E-FF17-4FF7-AC8F-1ABAD193AD02}" srcId="{6B6D5072-42C2-4B82-9A22-E9E24E783989}" destId="{10381629-14E5-4C8F-97AF-BC3C229439E9}" srcOrd="1" destOrd="0" parTransId="{9F6108D6-BBE9-46B9-AF16-8F6D8EF391E3}" sibTransId="{E03906D6-CF56-4F0B-8EB2-041B6A58F7F5}"/>
    <dgm:cxn modelId="{671C1363-6792-4FA2-90C3-436BD71A23E8}" type="presOf" srcId="{90D59A80-1853-4D59-ACBB-FB7E4C4C5442}" destId="{B0854795-B942-44CE-8C65-02E5EB183E91}" srcOrd="0" destOrd="1" presId="urn:microsoft.com/office/officeart/2005/8/layout/vList4#2"/>
    <dgm:cxn modelId="{F8FC8C7B-A219-48FE-9A06-0886A16D19F2}" srcId="{10381629-14E5-4C8F-97AF-BC3C229439E9}" destId="{4910F863-7262-427C-886A-9DD867D3B8D8}" srcOrd="1" destOrd="0" parTransId="{46FD0ED5-AEE6-4593-A873-796B2D7599B5}" sibTransId="{60FF7D35-462C-4B54-820A-36C2D86328F6}"/>
    <dgm:cxn modelId="{5E33F7D8-B876-4ADD-9BA1-DCE6F3F840B4}" srcId="{6B6D5072-42C2-4B82-9A22-E9E24E783989}" destId="{29789CCC-4C22-489D-8264-56480ED2A72E}" srcOrd="0" destOrd="0" parTransId="{808E4B67-C9F6-44E6-9221-360ADE6C876D}" sibTransId="{5449BF65-D25E-4366-844E-016AB3CAB28E}"/>
    <dgm:cxn modelId="{C8076CD6-01BE-4DCB-98EA-55A3090C74B1}" srcId="{A7027AD9-7E86-4C88-85F0-E40E0890D033}" destId="{E75A8C27-4EA9-4AFB-97D6-D7E236B841D9}" srcOrd="0" destOrd="0" parTransId="{32454B32-1361-40D7-858B-3795BC6407BF}" sibTransId="{4E958804-AA07-445D-8C7A-B907653CADE6}"/>
    <dgm:cxn modelId="{4C41852C-ECBD-478C-9F53-67B460DDF9D3}" type="presOf" srcId="{4910F863-7262-427C-886A-9DD867D3B8D8}" destId="{B0854795-B942-44CE-8C65-02E5EB183E91}" srcOrd="0" destOrd="2" presId="urn:microsoft.com/office/officeart/2005/8/layout/vList4#2"/>
    <dgm:cxn modelId="{E6C4D550-FB22-4A9E-A726-4E81635FC553}" type="presOf" srcId="{29789CCC-4C22-489D-8264-56480ED2A72E}" destId="{EDE7E8FC-567A-418D-A18D-E8421846F748}" srcOrd="1" destOrd="0" presId="urn:microsoft.com/office/officeart/2005/8/layout/vList4#2"/>
    <dgm:cxn modelId="{E154CD2D-751B-49FB-B2AA-53533481F9D5}" srcId="{A7027AD9-7E86-4C88-85F0-E40E0890D033}" destId="{4A3DAD82-2860-4D6C-AC0D-C1FD4185479A}" srcOrd="1" destOrd="0" parTransId="{3798499B-8C21-4A79-8957-B176043F4F36}" sibTransId="{744F7C77-B4E2-4AB1-8D82-AB150A56BC81}"/>
    <dgm:cxn modelId="{BE17D9C1-1671-40E1-B151-CBF9760BEFC3}" type="presOf" srcId="{10381629-14E5-4C8F-97AF-BC3C229439E9}" destId="{B0854795-B942-44CE-8C65-02E5EB183E91}" srcOrd="0" destOrd="0" presId="urn:microsoft.com/office/officeart/2005/8/layout/vList4#2"/>
    <dgm:cxn modelId="{D513A227-8C51-4EE4-8037-0B2005131359}" type="presOf" srcId="{A7027AD9-7E86-4C88-85F0-E40E0890D033}" destId="{B53D3260-64DD-44A9-B268-8BD592AC62BE}" srcOrd="1" destOrd="0" presId="urn:microsoft.com/office/officeart/2005/8/layout/vList4#2"/>
    <dgm:cxn modelId="{286BC960-6147-4C81-83FF-E19B4A1310BF}" type="presOf" srcId="{29789CCC-4C22-489D-8264-56480ED2A72E}" destId="{6150584E-BB41-4BC9-9172-FEEAF975B310}" srcOrd="0" destOrd="0" presId="urn:microsoft.com/office/officeart/2005/8/layout/vList4#2"/>
    <dgm:cxn modelId="{B2D55FEC-14C7-49A3-8E5F-E6B6F8C206F2}" type="presParOf" srcId="{6396585D-2179-415A-8A7F-88CCF84ADD43}" destId="{6A02F4CD-990F-48C5-8D81-05C4A3146704}" srcOrd="0" destOrd="0" presId="urn:microsoft.com/office/officeart/2005/8/layout/vList4#2"/>
    <dgm:cxn modelId="{E01CFC29-56BA-400B-B788-EA7446E8B6A7}" type="presParOf" srcId="{6A02F4CD-990F-48C5-8D81-05C4A3146704}" destId="{6150584E-BB41-4BC9-9172-FEEAF975B310}" srcOrd="0" destOrd="0" presId="urn:microsoft.com/office/officeart/2005/8/layout/vList4#2"/>
    <dgm:cxn modelId="{AE4D76FC-EAED-4578-AE0B-5BB8D2DFF2A3}" type="presParOf" srcId="{6A02F4CD-990F-48C5-8D81-05C4A3146704}" destId="{2B033E53-4DF7-494D-A91A-E9D111EC6B83}" srcOrd="1" destOrd="0" presId="urn:microsoft.com/office/officeart/2005/8/layout/vList4#2"/>
    <dgm:cxn modelId="{D0FAFC4F-D0DB-4D8D-90E3-13E4FAA51107}" type="presParOf" srcId="{6A02F4CD-990F-48C5-8D81-05C4A3146704}" destId="{EDE7E8FC-567A-418D-A18D-E8421846F748}" srcOrd="2" destOrd="0" presId="urn:microsoft.com/office/officeart/2005/8/layout/vList4#2"/>
    <dgm:cxn modelId="{68A45932-A3EA-4DA4-A0A6-622751693416}" type="presParOf" srcId="{6396585D-2179-415A-8A7F-88CCF84ADD43}" destId="{1C9D7DB5-3E07-4B52-B683-8AF961E07AB5}" srcOrd="1" destOrd="0" presId="urn:microsoft.com/office/officeart/2005/8/layout/vList4#2"/>
    <dgm:cxn modelId="{5E42EFC4-4617-4914-98EE-4FD5C8AA2F01}" type="presParOf" srcId="{6396585D-2179-415A-8A7F-88CCF84ADD43}" destId="{07FD632C-3DF9-4405-9D8E-693B4427960F}" srcOrd="2" destOrd="0" presId="urn:microsoft.com/office/officeart/2005/8/layout/vList4#2"/>
    <dgm:cxn modelId="{952A6C0E-F767-4107-9E57-75DA6F3DB648}" type="presParOf" srcId="{07FD632C-3DF9-4405-9D8E-693B4427960F}" destId="{B0854795-B942-44CE-8C65-02E5EB183E91}" srcOrd="0" destOrd="0" presId="urn:microsoft.com/office/officeart/2005/8/layout/vList4#2"/>
    <dgm:cxn modelId="{4AC9E876-5D79-4372-AE2B-B536DC10FF45}" type="presParOf" srcId="{07FD632C-3DF9-4405-9D8E-693B4427960F}" destId="{972C3F2D-D269-4BE8-A3BE-1C2E55DD1F7B}" srcOrd="1" destOrd="0" presId="urn:microsoft.com/office/officeart/2005/8/layout/vList4#2"/>
    <dgm:cxn modelId="{D404E55B-F570-40BB-ABEA-8B1119AA1459}" type="presParOf" srcId="{07FD632C-3DF9-4405-9D8E-693B4427960F}" destId="{0081480C-279F-40E6-B249-F2250CDA38D8}" srcOrd="2" destOrd="0" presId="urn:microsoft.com/office/officeart/2005/8/layout/vList4#2"/>
    <dgm:cxn modelId="{894DECDB-7000-4E6A-BBB9-6B041B5F8CF2}" type="presParOf" srcId="{6396585D-2179-415A-8A7F-88CCF84ADD43}" destId="{B5D7795C-4402-4E8D-A36A-8D10DCE31360}" srcOrd="3" destOrd="0" presId="urn:microsoft.com/office/officeart/2005/8/layout/vList4#2"/>
    <dgm:cxn modelId="{C095C593-C8FB-4C97-AB57-524537361E60}" type="presParOf" srcId="{6396585D-2179-415A-8A7F-88CCF84ADD43}" destId="{A1D118C4-6625-41ED-B20D-B5A53DF8F269}" srcOrd="4" destOrd="0" presId="urn:microsoft.com/office/officeart/2005/8/layout/vList4#2"/>
    <dgm:cxn modelId="{7FDDA1AC-CB87-4BD0-962F-B84FEF01624B}" type="presParOf" srcId="{A1D118C4-6625-41ED-B20D-B5A53DF8F269}" destId="{60799156-5D2E-43A1-AC9F-7C01B15EBC9E}" srcOrd="0" destOrd="0" presId="urn:microsoft.com/office/officeart/2005/8/layout/vList4#2"/>
    <dgm:cxn modelId="{46FB8A68-4C77-4287-929A-B6B084090A3E}" type="presParOf" srcId="{A1D118C4-6625-41ED-B20D-B5A53DF8F269}" destId="{694D9564-1280-4FC0-9D2C-B510DBC42F0A}" srcOrd="1" destOrd="0" presId="urn:microsoft.com/office/officeart/2005/8/layout/vList4#2"/>
    <dgm:cxn modelId="{BE91902E-C458-4532-B885-8EA6A63C53FB}" type="presParOf" srcId="{A1D118C4-6625-41ED-B20D-B5A53DF8F269}" destId="{B53D3260-64DD-44A9-B268-8BD592AC62BE}" srcOrd="2" destOrd="0" presId="urn:microsoft.com/office/officeart/2005/8/layout/vList4#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530A879-A484-4F39-839A-1863586899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EB635E4-40E8-448F-9DDA-C21FE3D70F1F}">
      <dgm:prSet/>
      <dgm:spPr>
        <a:solidFill>
          <a:schemeClr val="accent1">
            <a:hueOff val="0"/>
            <a:satOff val="0"/>
            <a:lumOff val="0"/>
            <a:alpha val="82000"/>
          </a:schemeClr>
        </a:solidFill>
      </dgm:spPr>
      <dgm:t>
        <a:bodyPr/>
        <a:lstStyle/>
        <a:p>
          <a:pPr rtl="0"/>
          <a:r>
            <a:rPr lang="en-US" b="1" dirty="0" smtClean="0"/>
            <a:t>EXPLAIN</a:t>
          </a:r>
          <a:r>
            <a:rPr lang="en-US" dirty="0" smtClean="0"/>
            <a:t> how to work with people to get important information from them about potential hazards in the home.</a:t>
          </a:r>
          <a:endParaRPr lang="en-US" dirty="0"/>
        </a:p>
      </dgm:t>
    </dgm:pt>
    <dgm:pt modelId="{EEB2985D-1876-4DCC-BA51-F42DF585781B}" type="parTrans" cxnId="{358490B3-F22A-4B28-B52B-CD66C18B3D7D}">
      <dgm:prSet/>
      <dgm:spPr/>
      <dgm:t>
        <a:bodyPr/>
        <a:lstStyle/>
        <a:p>
          <a:endParaRPr lang="en-US"/>
        </a:p>
      </dgm:t>
    </dgm:pt>
    <dgm:pt modelId="{72910638-9154-4F1C-9EA8-A1EE971954BF}" type="sibTrans" cxnId="{358490B3-F22A-4B28-B52B-CD66C18B3D7D}">
      <dgm:prSet/>
      <dgm:spPr/>
      <dgm:t>
        <a:bodyPr/>
        <a:lstStyle/>
        <a:p>
          <a:endParaRPr lang="en-US"/>
        </a:p>
      </dgm:t>
    </dgm:pt>
    <dgm:pt modelId="{9719FD9E-1AC3-4214-BEC7-275D71E811D1}">
      <dgm:prSet/>
      <dgm:spPr>
        <a:solidFill>
          <a:schemeClr val="accent6">
            <a:alpha val="82000"/>
          </a:schemeClr>
        </a:solidFill>
      </dgm:spPr>
      <dgm:t>
        <a:bodyPr/>
        <a:lstStyle/>
        <a:p>
          <a:pPr rtl="0"/>
          <a:r>
            <a:rPr lang="en-US" b="1" dirty="0" smtClean="0"/>
            <a:t>IDENTIFY </a:t>
          </a:r>
          <a:r>
            <a:rPr lang="en-US" dirty="0" smtClean="0"/>
            <a:t>key routes of exposure and their relationship to housing hazards.</a:t>
          </a:r>
          <a:endParaRPr lang="en-US" dirty="0"/>
        </a:p>
      </dgm:t>
    </dgm:pt>
    <dgm:pt modelId="{0E704153-384D-4281-9C15-38A631BF8AEC}" type="parTrans" cxnId="{523490F0-C332-4F9F-923C-2973E428F620}">
      <dgm:prSet/>
      <dgm:spPr/>
      <dgm:t>
        <a:bodyPr/>
        <a:lstStyle/>
        <a:p>
          <a:endParaRPr lang="en-US"/>
        </a:p>
      </dgm:t>
    </dgm:pt>
    <dgm:pt modelId="{CE92FEB6-69FD-4C5D-B763-DCAAD5A3ED4B}" type="sibTrans" cxnId="{523490F0-C332-4F9F-923C-2973E428F620}">
      <dgm:prSet/>
      <dgm:spPr/>
      <dgm:t>
        <a:bodyPr/>
        <a:lstStyle/>
        <a:p>
          <a:endParaRPr lang="en-US"/>
        </a:p>
      </dgm:t>
    </dgm:pt>
    <dgm:pt modelId="{746E7C47-62FD-4BDC-A163-09AD01465199}" type="pres">
      <dgm:prSet presAssocID="{A530A879-A484-4F39-839A-18635868990B}" presName="linear" presStyleCnt="0">
        <dgm:presLayoutVars>
          <dgm:animLvl val="lvl"/>
          <dgm:resizeHandles val="exact"/>
        </dgm:presLayoutVars>
      </dgm:prSet>
      <dgm:spPr/>
      <dgm:t>
        <a:bodyPr/>
        <a:lstStyle/>
        <a:p>
          <a:endParaRPr lang="en-US"/>
        </a:p>
      </dgm:t>
    </dgm:pt>
    <dgm:pt modelId="{C78CF85C-DDC5-4F99-9FC6-E24A35EF72BB}" type="pres">
      <dgm:prSet presAssocID="{2EB635E4-40E8-448F-9DDA-C21FE3D70F1F}" presName="parentText" presStyleLbl="node1" presStyleIdx="0" presStyleCnt="2">
        <dgm:presLayoutVars>
          <dgm:chMax val="0"/>
          <dgm:bulletEnabled val="1"/>
        </dgm:presLayoutVars>
      </dgm:prSet>
      <dgm:spPr/>
      <dgm:t>
        <a:bodyPr/>
        <a:lstStyle/>
        <a:p>
          <a:endParaRPr lang="en-US"/>
        </a:p>
      </dgm:t>
    </dgm:pt>
    <dgm:pt modelId="{BC6EF787-6B87-4E08-931D-6E10B3B1DE4E}" type="pres">
      <dgm:prSet presAssocID="{72910638-9154-4F1C-9EA8-A1EE971954BF}" presName="spacer" presStyleCnt="0"/>
      <dgm:spPr/>
    </dgm:pt>
    <dgm:pt modelId="{AE92E429-1806-429F-A07D-C8D20756D5ED}" type="pres">
      <dgm:prSet presAssocID="{9719FD9E-1AC3-4214-BEC7-275D71E811D1}" presName="parentText" presStyleLbl="node1" presStyleIdx="1" presStyleCnt="2" custScaleY="74491">
        <dgm:presLayoutVars>
          <dgm:chMax val="0"/>
          <dgm:bulletEnabled val="1"/>
        </dgm:presLayoutVars>
      </dgm:prSet>
      <dgm:spPr/>
      <dgm:t>
        <a:bodyPr/>
        <a:lstStyle/>
        <a:p>
          <a:endParaRPr lang="en-US"/>
        </a:p>
      </dgm:t>
    </dgm:pt>
  </dgm:ptLst>
  <dgm:cxnLst>
    <dgm:cxn modelId="{358490B3-F22A-4B28-B52B-CD66C18B3D7D}" srcId="{A530A879-A484-4F39-839A-18635868990B}" destId="{2EB635E4-40E8-448F-9DDA-C21FE3D70F1F}" srcOrd="0" destOrd="0" parTransId="{EEB2985D-1876-4DCC-BA51-F42DF585781B}" sibTransId="{72910638-9154-4F1C-9EA8-A1EE971954BF}"/>
    <dgm:cxn modelId="{523490F0-C332-4F9F-923C-2973E428F620}" srcId="{A530A879-A484-4F39-839A-18635868990B}" destId="{9719FD9E-1AC3-4214-BEC7-275D71E811D1}" srcOrd="1" destOrd="0" parTransId="{0E704153-384D-4281-9C15-38A631BF8AEC}" sibTransId="{CE92FEB6-69FD-4C5D-B763-DCAAD5A3ED4B}"/>
    <dgm:cxn modelId="{3B25EFDE-85C1-4636-B0B8-B7DA820C33F2}" type="presOf" srcId="{A530A879-A484-4F39-839A-18635868990B}" destId="{746E7C47-62FD-4BDC-A163-09AD01465199}" srcOrd="0" destOrd="0" presId="urn:microsoft.com/office/officeart/2005/8/layout/vList2"/>
    <dgm:cxn modelId="{E76C25F1-FD0C-4BB1-9913-FDC400230E0A}" type="presOf" srcId="{2EB635E4-40E8-448F-9DDA-C21FE3D70F1F}" destId="{C78CF85C-DDC5-4F99-9FC6-E24A35EF72BB}" srcOrd="0" destOrd="0" presId="urn:microsoft.com/office/officeart/2005/8/layout/vList2"/>
    <dgm:cxn modelId="{9742DEB2-C19A-41ED-817B-69B9F451A763}" type="presOf" srcId="{9719FD9E-1AC3-4214-BEC7-275D71E811D1}" destId="{AE92E429-1806-429F-A07D-C8D20756D5ED}" srcOrd="0" destOrd="0" presId="urn:microsoft.com/office/officeart/2005/8/layout/vList2"/>
    <dgm:cxn modelId="{F5882E30-DA14-46C6-909E-9FBBD15C8C14}" type="presParOf" srcId="{746E7C47-62FD-4BDC-A163-09AD01465199}" destId="{C78CF85C-DDC5-4F99-9FC6-E24A35EF72BB}" srcOrd="0" destOrd="0" presId="urn:microsoft.com/office/officeart/2005/8/layout/vList2"/>
    <dgm:cxn modelId="{1F0F4249-B563-4637-8811-72C4872D9FE1}" type="presParOf" srcId="{746E7C47-62FD-4BDC-A163-09AD01465199}" destId="{BC6EF787-6B87-4E08-931D-6E10B3B1DE4E}" srcOrd="1" destOrd="0" presId="urn:microsoft.com/office/officeart/2005/8/layout/vList2"/>
    <dgm:cxn modelId="{A0EEDA48-F67D-4204-A856-85B71070D918}" type="presParOf" srcId="{746E7C47-62FD-4BDC-A163-09AD01465199}" destId="{AE92E429-1806-429F-A07D-C8D20756D5ED}" srcOrd="2" destOrd="0" presId="urn:microsoft.com/office/officeart/2005/8/layout/vLis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78CF85C-DDC5-4F99-9FC6-E24A35EF72BB}">
      <dsp:nvSpPr>
        <dsp:cNvPr id="0" name=""/>
        <dsp:cNvSpPr/>
      </dsp:nvSpPr>
      <dsp:spPr>
        <a:xfrm>
          <a:off x="0" y="43701"/>
          <a:ext cx="8229600" cy="1814670"/>
        </a:xfrm>
        <a:prstGeom prst="roundRect">
          <a:avLst/>
        </a:prstGeom>
        <a:solidFill>
          <a:schemeClr val="accent1">
            <a:hueOff val="0"/>
            <a:satOff val="0"/>
            <a:lumOff val="0"/>
            <a:alpha val="8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b="1" kern="1200" dirty="0" smtClean="0"/>
            <a:t>EXPLAIN</a:t>
          </a:r>
          <a:r>
            <a:rPr lang="en-US" sz="3300" kern="1200" dirty="0" smtClean="0"/>
            <a:t> how to work with people to get important information from them about potential hazards in the home.</a:t>
          </a:r>
          <a:endParaRPr lang="en-US" sz="3300" kern="1200" dirty="0"/>
        </a:p>
      </dsp:txBody>
      <dsp:txXfrm>
        <a:off x="0" y="43701"/>
        <a:ext cx="8229600" cy="1814670"/>
      </dsp:txXfrm>
    </dsp:sp>
    <dsp:sp modelId="{AE92E429-1806-429F-A07D-C8D20756D5ED}">
      <dsp:nvSpPr>
        <dsp:cNvPr id="0" name=""/>
        <dsp:cNvSpPr/>
      </dsp:nvSpPr>
      <dsp:spPr>
        <a:xfrm>
          <a:off x="0" y="1953411"/>
          <a:ext cx="8229600" cy="1351765"/>
        </a:xfrm>
        <a:prstGeom prst="roundRect">
          <a:avLst/>
        </a:prstGeom>
        <a:solidFill>
          <a:schemeClr val="accent6">
            <a:alpha val="82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rtl="0">
            <a:lnSpc>
              <a:spcPct val="90000"/>
            </a:lnSpc>
            <a:spcBef>
              <a:spcPct val="0"/>
            </a:spcBef>
            <a:spcAft>
              <a:spcPct val="35000"/>
            </a:spcAft>
          </a:pPr>
          <a:r>
            <a:rPr lang="en-US" sz="3300" b="1" kern="1200" dirty="0" smtClean="0"/>
            <a:t>IDENTIFY </a:t>
          </a:r>
          <a:r>
            <a:rPr lang="en-US" sz="3300" kern="1200" dirty="0" smtClean="0"/>
            <a:t>key routes of exposure and their relationship to housing hazards.</a:t>
          </a:r>
          <a:endParaRPr lang="en-US" sz="3300" kern="1200" dirty="0"/>
        </a:p>
      </dsp:txBody>
      <dsp:txXfrm>
        <a:off x="0" y="1953411"/>
        <a:ext cx="8229600" cy="135176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DEE358-461C-418E-935F-809264B9E00C}">
      <dsp:nvSpPr>
        <dsp:cNvPr id="0" name=""/>
        <dsp:cNvSpPr/>
      </dsp:nvSpPr>
      <dsp:spPr>
        <a:xfrm>
          <a:off x="0" y="30735"/>
          <a:ext cx="7241822" cy="1104480"/>
        </a:xfrm>
        <a:prstGeom prst="roundRect">
          <a:avLst/>
        </a:prstGeom>
        <a:solidFill>
          <a:schemeClr val="accent1">
            <a:hueOff val="0"/>
            <a:satOff val="0"/>
            <a:lumOff val="0"/>
            <a:alpha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t>What good are they?</a:t>
          </a:r>
          <a:endParaRPr lang="en-US" sz="4000" b="1" kern="1200" dirty="0"/>
        </a:p>
      </dsp:txBody>
      <dsp:txXfrm>
        <a:off x="0" y="30735"/>
        <a:ext cx="7241822" cy="1104480"/>
      </dsp:txXfrm>
    </dsp:sp>
    <dsp:sp modelId="{BC7D36E2-4B2D-4AD2-ACA7-F2CB418B396A}">
      <dsp:nvSpPr>
        <dsp:cNvPr id="0" name=""/>
        <dsp:cNvSpPr/>
      </dsp:nvSpPr>
      <dsp:spPr>
        <a:xfrm>
          <a:off x="0" y="1305135"/>
          <a:ext cx="7241822" cy="1104480"/>
        </a:xfrm>
        <a:prstGeom prst="roundRect">
          <a:avLst/>
        </a:prstGeom>
        <a:solidFill>
          <a:schemeClr val="accent1">
            <a:hueOff val="0"/>
            <a:satOff val="0"/>
            <a:lumOff val="0"/>
            <a:alpha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t>What’s difficult about people?</a:t>
          </a:r>
          <a:endParaRPr lang="en-US" sz="4000" b="1" kern="1200" dirty="0"/>
        </a:p>
      </dsp:txBody>
      <dsp:txXfrm>
        <a:off x="0" y="1305135"/>
        <a:ext cx="7241822" cy="1104480"/>
      </dsp:txXfrm>
    </dsp:sp>
    <dsp:sp modelId="{BFF2748D-14D4-477C-8965-BF540D34CA3A}">
      <dsp:nvSpPr>
        <dsp:cNvPr id="0" name=""/>
        <dsp:cNvSpPr/>
      </dsp:nvSpPr>
      <dsp:spPr>
        <a:xfrm>
          <a:off x="0" y="2579535"/>
          <a:ext cx="7241822" cy="1104480"/>
        </a:xfrm>
        <a:prstGeom prst="roundRect">
          <a:avLst/>
        </a:prstGeom>
        <a:solidFill>
          <a:schemeClr val="accent1">
            <a:hueOff val="0"/>
            <a:satOff val="0"/>
            <a:lumOff val="0"/>
            <a:alpha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b="1" kern="1200" dirty="0" smtClean="0"/>
            <a:t>How can you deal with people?</a:t>
          </a:r>
          <a:endParaRPr lang="en-US" sz="4000" b="1" kern="1200" dirty="0"/>
        </a:p>
      </dsp:txBody>
      <dsp:txXfrm>
        <a:off x="0" y="2579535"/>
        <a:ext cx="7241822" cy="11044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4393A8F-F5AB-4CC2-9225-9BAEA620BB60}">
      <dsp:nvSpPr>
        <dsp:cNvPr id="0" name=""/>
        <dsp:cNvSpPr/>
      </dsp:nvSpPr>
      <dsp:spPr>
        <a:xfrm rot="5400000">
          <a:off x="4817922" y="-1660666"/>
          <a:ext cx="1556411" cy="5266944"/>
        </a:xfrm>
        <a:prstGeom prst="round2SameRect">
          <a:avLst/>
        </a:prstGeom>
        <a:solidFill>
          <a:schemeClr val="accent2">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ts val="0"/>
            </a:spcAft>
            <a:buChar char="••"/>
          </a:pPr>
          <a:r>
            <a:rPr lang="en-US" sz="2800" kern="1200" dirty="0" smtClean="0"/>
            <a:t>How</a:t>
          </a:r>
          <a:endParaRPr lang="en-US" sz="2800" kern="1200" dirty="0"/>
        </a:p>
        <a:p>
          <a:pPr marL="285750" lvl="1" indent="-285750" algn="l" defTabSz="1244600" rtl="0">
            <a:lnSpc>
              <a:spcPct val="90000"/>
            </a:lnSpc>
            <a:spcBef>
              <a:spcPct val="0"/>
            </a:spcBef>
            <a:spcAft>
              <a:spcPts val="0"/>
            </a:spcAft>
            <a:buChar char="••"/>
          </a:pPr>
          <a:r>
            <a:rPr lang="en-US" sz="2800" kern="1200" dirty="0" smtClean="0"/>
            <a:t>What</a:t>
          </a:r>
          <a:endParaRPr lang="en-US" sz="2800" kern="1200" dirty="0"/>
        </a:p>
        <a:p>
          <a:pPr marL="285750" lvl="1" indent="-285750" algn="l" defTabSz="1244600" rtl="0">
            <a:lnSpc>
              <a:spcPct val="90000"/>
            </a:lnSpc>
            <a:spcBef>
              <a:spcPct val="0"/>
            </a:spcBef>
            <a:spcAft>
              <a:spcPts val="0"/>
            </a:spcAft>
            <a:buChar char="••"/>
          </a:pPr>
          <a:r>
            <a:rPr lang="en-US" sz="2800" kern="1200" dirty="0" smtClean="0"/>
            <a:t>Tell me about</a:t>
          </a:r>
          <a:endParaRPr lang="en-US" sz="2800" kern="1200" dirty="0"/>
        </a:p>
        <a:p>
          <a:pPr marL="285750" lvl="1" indent="-285750" algn="l" defTabSz="1244600" rtl="0">
            <a:lnSpc>
              <a:spcPct val="90000"/>
            </a:lnSpc>
            <a:spcBef>
              <a:spcPct val="0"/>
            </a:spcBef>
            <a:spcAft>
              <a:spcPts val="0"/>
            </a:spcAft>
            <a:buChar char="••"/>
          </a:pPr>
          <a:r>
            <a:rPr lang="en-US" sz="2800" kern="1200" dirty="0" smtClean="0"/>
            <a:t>Describe for me</a:t>
          </a:r>
          <a:endParaRPr lang="en-US" sz="2800" kern="1200" dirty="0"/>
        </a:p>
      </dsp:txBody>
      <dsp:txXfrm rot="5400000">
        <a:off x="4817922" y="-1660666"/>
        <a:ext cx="1556411" cy="5266944"/>
      </dsp:txXfrm>
    </dsp:sp>
    <dsp:sp modelId="{8234D956-1BAA-432F-91CD-5E7F47C18014}">
      <dsp:nvSpPr>
        <dsp:cNvPr id="0" name=""/>
        <dsp:cNvSpPr/>
      </dsp:nvSpPr>
      <dsp:spPr>
        <a:xfrm>
          <a:off x="0" y="48"/>
          <a:ext cx="2962656" cy="194551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smtClean="0"/>
            <a:t>Open-Ended or Indirect</a:t>
          </a:r>
          <a:endParaRPr lang="en-US" sz="3600" kern="1200" dirty="0"/>
        </a:p>
      </dsp:txBody>
      <dsp:txXfrm>
        <a:off x="0" y="48"/>
        <a:ext cx="2962656" cy="1945513"/>
      </dsp:txXfrm>
    </dsp:sp>
    <dsp:sp modelId="{C4C0E05D-994B-447B-B10C-393CA5D81F20}">
      <dsp:nvSpPr>
        <dsp:cNvPr id="0" name=""/>
        <dsp:cNvSpPr/>
      </dsp:nvSpPr>
      <dsp:spPr>
        <a:xfrm rot="5400000">
          <a:off x="4817922" y="382123"/>
          <a:ext cx="1556411" cy="5266944"/>
        </a:xfrm>
        <a:prstGeom prst="round2SameRect">
          <a:avLst/>
        </a:prstGeom>
        <a:solidFill>
          <a:schemeClr val="accent6">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rtl="0">
            <a:lnSpc>
              <a:spcPct val="90000"/>
            </a:lnSpc>
            <a:spcBef>
              <a:spcPct val="0"/>
            </a:spcBef>
            <a:spcAft>
              <a:spcPts val="0"/>
            </a:spcAft>
            <a:buChar char="••"/>
          </a:pPr>
          <a:r>
            <a:rPr lang="en-US" sz="2800" kern="1200" dirty="0" smtClean="0"/>
            <a:t>Are</a:t>
          </a:r>
          <a:endParaRPr lang="en-US" sz="2800" kern="1200" dirty="0"/>
        </a:p>
        <a:p>
          <a:pPr marL="285750" lvl="1" indent="-285750" algn="l" defTabSz="1244600" rtl="0">
            <a:lnSpc>
              <a:spcPct val="90000"/>
            </a:lnSpc>
            <a:spcBef>
              <a:spcPct val="0"/>
            </a:spcBef>
            <a:spcAft>
              <a:spcPts val="0"/>
            </a:spcAft>
            <a:buChar char="••"/>
          </a:pPr>
          <a:r>
            <a:rPr lang="en-US" sz="2800" kern="1200" dirty="0" smtClean="0"/>
            <a:t>Is</a:t>
          </a:r>
          <a:endParaRPr lang="en-US" sz="2800" kern="1200" dirty="0"/>
        </a:p>
        <a:p>
          <a:pPr marL="285750" lvl="1" indent="-285750" algn="l" defTabSz="1244600" rtl="0">
            <a:lnSpc>
              <a:spcPct val="90000"/>
            </a:lnSpc>
            <a:spcBef>
              <a:spcPct val="0"/>
            </a:spcBef>
            <a:spcAft>
              <a:spcPts val="0"/>
            </a:spcAft>
            <a:buChar char="••"/>
          </a:pPr>
          <a:r>
            <a:rPr lang="en-US" sz="2800" kern="1200" dirty="0" smtClean="0"/>
            <a:t>Do</a:t>
          </a:r>
          <a:endParaRPr lang="en-US" sz="2800" kern="1200" dirty="0"/>
        </a:p>
      </dsp:txBody>
      <dsp:txXfrm rot="5400000">
        <a:off x="4817922" y="382123"/>
        <a:ext cx="1556411" cy="5266944"/>
      </dsp:txXfrm>
    </dsp:sp>
    <dsp:sp modelId="{82758B62-6643-4B06-8CCD-7DD17DFE4780}">
      <dsp:nvSpPr>
        <dsp:cNvPr id="0" name=""/>
        <dsp:cNvSpPr/>
      </dsp:nvSpPr>
      <dsp:spPr>
        <a:xfrm>
          <a:off x="0" y="2042838"/>
          <a:ext cx="2962656" cy="1945513"/>
        </a:xfrm>
        <a:prstGeom prst="roundRect">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rtl="0">
            <a:lnSpc>
              <a:spcPct val="90000"/>
            </a:lnSpc>
            <a:spcBef>
              <a:spcPct val="0"/>
            </a:spcBef>
            <a:spcAft>
              <a:spcPct val="35000"/>
            </a:spcAft>
          </a:pPr>
          <a:r>
            <a:rPr lang="en-US" sz="3600" kern="1200" dirty="0" smtClean="0"/>
            <a:t>Closed-Ended or Direct</a:t>
          </a:r>
          <a:endParaRPr lang="en-US" sz="3600" kern="1200" dirty="0"/>
        </a:p>
      </dsp:txBody>
      <dsp:txXfrm>
        <a:off x="0" y="2042838"/>
        <a:ext cx="2962656" cy="194551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CEE610-C09A-42B2-9784-64B70B54D111}" type="datetimeFigureOut">
              <a:rPr lang="en-US" smtClean="0"/>
              <a:pPr/>
              <a:t>6/9/2014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7FD8ED-6866-4058-A710-505760D395E5}" type="slidenum">
              <a:rPr lang="en-US" smtClean="0"/>
              <a:pPr/>
              <a:t>‹#›</a:t>
            </a:fld>
            <a:endParaRPr lang="en-US"/>
          </a:p>
        </p:txBody>
      </p:sp>
    </p:spTree>
    <p:extLst>
      <p:ext uri="{BB962C8B-B14F-4D97-AF65-F5344CB8AC3E}">
        <p14:creationId xmlns:p14="http://schemas.microsoft.com/office/powerpoint/2010/main" xmlns="" val="1755567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rtl="0" eaLnBrk="1" latinLnBrk="0" hangingPunct="1"/>
            <a:r>
              <a:rPr lang="en-US" sz="1200" kern="1200" dirty="0" smtClean="0">
                <a:solidFill>
                  <a:schemeClr val="tx1"/>
                </a:solidFill>
                <a:latin typeface="+mn-lt"/>
                <a:ea typeface="+mn-ea"/>
                <a:cs typeface="+mn-cs"/>
              </a:rPr>
              <a:t>You need to start with people to have a healthy home.  A home is only healthy if it works for the resident.  And people come in all shapes and sizes with varying needs.  For example, a child with asthma will have special needs that take special attention to the asthma triggers.  For an elderly person, you need to be especially sensitive to the risk of falls. </a:t>
            </a:r>
            <a:endParaRPr lang="en-US" dirty="0" smtClean="0"/>
          </a:p>
          <a:p>
            <a:pPr rtl="0" eaLnBrk="1" latinLnBrk="0" hangingPunct="1"/>
            <a:endParaRPr lang="en-US" sz="1200" kern="1200" dirty="0" smtClean="0">
              <a:solidFill>
                <a:schemeClr val="tx1"/>
              </a:solidFill>
              <a:latin typeface="+mn-lt"/>
              <a:ea typeface="+mn-ea"/>
              <a:cs typeface="+mn-cs"/>
            </a:endParaRPr>
          </a:p>
          <a:p>
            <a:pPr rtl="0" eaLnBrk="1" latinLnBrk="0" hangingPunct="1"/>
            <a:r>
              <a:rPr lang="en-US" sz="1200" kern="1200" dirty="0" smtClean="0">
                <a:solidFill>
                  <a:schemeClr val="tx1"/>
                </a:solidFill>
                <a:latin typeface="+mn-lt"/>
                <a:ea typeface="+mn-ea"/>
                <a:cs typeface="+mn-cs"/>
              </a:rPr>
              <a:t>This module explains how they can start with people. </a:t>
            </a:r>
            <a:endParaRPr lang="en-US" dirty="0" smtClean="0"/>
          </a:p>
          <a:p>
            <a:endParaRPr lang="en-US" dirty="0"/>
          </a:p>
        </p:txBody>
      </p:sp>
      <p:sp>
        <p:nvSpPr>
          <p:cNvPr id="4" name="Slide Number Placeholder 3"/>
          <p:cNvSpPr>
            <a:spLocks noGrp="1"/>
          </p:cNvSpPr>
          <p:nvPr>
            <p:ph type="sldNum" sz="quarter" idx="10"/>
          </p:nvPr>
        </p:nvSpPr>
        <p:spPr/>
        <p:txBody>
          <a:bodyPr/>
          <a:lstStyle/>
          <a:p>
            <a:fld id="{DD7FD8ED-6866-4058-A710-505760D395E5}" type="slidenum">
              <a:rPr lang="en-US" smtClean="0"/>
              <a:pPr/>
              <a:t>1</a:t>
            </a:fld>
            <a:endParaRPr lang="en-US"/>
          </a:p>
        </p:txBody>
      </p:sp>
    </p:spTree>
    <p:extLst>
      <p:ext uri="{BB962C8B-B14F-4D97-AF65-F5344CB8AC3E}">
        <p14:creationId xmlns:p14="http://schemas.microsoft.com/office/powerpoint/2010/main" xmlns="" val="1775484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00998BA-6285-4F13-952E-6AE6834C2277}" type="slidenum">
              <a:rPr lang="en-US" smtClean="0">
                <a:cs typeface="Arial" charset="0"/>
              </a:rPr>
              <a:pPr/>
              <a:t>10</a:t>
            </a:fld>
            <a:endParaRPr lang="en-US" smtClean="0">
              <a:cs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sz="1000" smtClean="0">
                <a:latin typeface="Arial" charset="0"/>
              </a:rPr>
              <a:t>In addition to identifying what is going on in the home, you need to understand what is going on in the neighborhood. Some neighborhoods have a history that predisposes houses to problems.  Houses built on industrial, waste disposal or agricultural sites may have contaminants in the soil.</a:t>
            </a:r>
          </a:p>
          <a:p>
            <a:pPr eaLnBrk="1" hangingPunct="1"/>
            <a:endParaRPr lang="en-US" sz="1000" smtClean="0">
              <a:latin typeface="Arial" charset="0"/>
            </a:endParaRPr>
          </a:p>
          <a:p>
            <a:pPr eaLnBrk="1" hangingPunct="1"/>
            <a:r>
              <a:rPr lang="en-US" sz="1000" smtClean="0">
                <a:latin typeface="Arial" charset="0"/>
              </a:rPr>
              <a:t>Where do people get their drinking water?  Where does the sewage go?</a:t>
            </a:r>
          </a:p>
        </p:txBody>
      </p:sp>
    </p:spTree>
    <p:extLst>
      <p:ext uri="{BB962C8B-B14F-4D97-AF65-F5344CB8AC3E}">
        <p14:creationId xmlns:p14="http://schemas.microsoft.com/office/powerpoint/2010/main" xmlns="" val="1308206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xfrm>
            <a:off x="357189" y="4209738"/>
            <a:ext cx="6143625" cy="4247213"/>
          </a:xfrm>
          <a:noFill/>
          <a:ln/>
        </p:spPr>
        <p:txBody>
          <a:bodyPr/>
          <a:lstStyle/>
          <a:p>
            <a:pPr eaLnBrk="1" hangingPunct="1"/>
            <a:r>
              <a:rPr lang="en-US" sz="900" dirty="0" smtClean="0"/>
              <a:t>To understand how a contaminant can hurt a resident, you need to understand the primary routes of exposure.  The Contaminant Guide in the references (or front pocket) of the course materials can help here.  </a:t>
            </a:r>
          </a:p>
          <a:p>
            <a:pPr eaLnBrk="1" hangingPunct="1"/>
            <a:endParaRPr lang="en-US" sz="900" dirty="0" smtClean="0"/>
          </a:p>
          <a:p>
            <a:pPr eaLnBrk="1" hangingPunct="1"/>
            <a:r>
              <a:rPr lang="en-US" sz="900" dirty="0" smtClean="0"/>
              <a:t>Normally, inhalation is the most important route of exposure.  The resident cannot avoid breathing.  And what enters the lung can be directly absorbed into the blood through the alveoli, especially if it is a solvent or volatile organic compound.  In addition, the lung has limited ability to repair damage.  The body defends the lung with mucous and hair in the nose and cilia in the bronchi.  The cilia collects the contaminant and moves it up the lungs until it is dumped into the throat where it is swallowed or coughed up.  </a:t>
            </a:r>
          </a:p>
          <a:p>
            <a:pPr eaLnBrk="1" hangingPunct="1"/>
            <a:endParaRPr lang="en-US" sz="900" dirty="0" smtClean="0"/>
          </a:p>
          <a:p>
            <a:pPr eaLnBrk="1" hangingPunct="1"/>
            <a:r>
              <a:rPr lang="en-US" sz="900" dirty="0" smtClean="0"/>
              <a:t>Smoking paralyzes the cilia.  So particulate and other contaminants penetrate the lung deeper.  That is why the risk is greater for radon and asbestos for smokers.  When the smoker stops smoking for awhile – like when they are sleeping – the cilia “wake” back up and dumps the collected material in the throat.  The smoker wakes with the characteristic “smokers hack.”</a:t>
            </a:r>
          </a:p>
          <a:p>
            <a:pPr eaLnBrk="1" hangingPunct="1"/>
            <a:endParaRPr lang="en-US" sz="900" dirty="0" smtClean="0"/>
          </a:p>
          <a:p>
            <a:pPr eaLnBrk="1" hangingPunct="1"/>
            <a:r>
              <a:rPr lang="en-US" sz="900" dirty="0" smtClean="0"/>
              <a:t>Ingestion is typically less important than inhalation but still significant.  People can usually avoid ingesting contaminants by washing their hands and wearing gloves.  But children paly on the floor and suck their thumbs.  So ingestion is a bigger worry for them.  The stomach protects itself with acids that digest the contaminants.  However, for some contaminants like lead, the acid dissolves the lead so it can be more easily absorbed.  Finally, the stomach can repair itself regularly replacing its inside lining.  </a:t>
            </a:r>
          </a:p>
          <a:p>
            <a:pPr eaLnBrk="1" hangingPunct="1"/>
            <a:endParaRPr lang="en-US" sz="900" dirty="0" smtClean="0"/>
          </a:p>
          <a:p>
            <a:pPr eaLnBrk="1" hangingPunct="1"/>
            <a:r>
              <a:rPr lang="en-US" sz="900" dirty="0" smtClean="0"/>
              <a:t>Skin absorption is relatively uncommon especially in the home environment.  Few chemicals can be absorbed through the skin.  Usually these chemicals are found in harsh cleaning products or in hobbies.  Phenol and methanol are examples.  </a:t>
            </a:r>
          </a:p>
          <a:p>
            <a:pPr eaLnBrk="1" hangingPunct="1"/>
            <a:endParaRPr lang="en-US" sz="900" dirty="0" smtClean="0"/>
          </a:p>
          <a:p>
            <a:pPr eaLnBrk="1" hangingPunct="1"/>
            <a:r>
              <a:rPr lang="en-US" sz="900" dirty="0" smtClean="0"/>
              <a:t>The skin repairs itself by regularly replacing itself.   This will occur unless it has been irreversibly damaged.  Irreversible damage can occur when exposed to a chemical labeled “corrosive.”  </a:t>
            </a:r>
          </a:p>
          <a:p>
            <a:pPr eaLnBrk="1" hangingPunct="1"/>
            <a:endParaRPr lang="en-US" sz="900" dirty="0" smtClean="0"/>
          </a:p>
          <a:p>
            <a:pPr eaLnBrk="1" hangingPunct="1"/>
            <a:r>
              <a:rPr lang="en-US" sz="900" dirty="0" smtClean="0"/>
              <a:t>Injection is very unusual but when it occurs it can be serious.  It can occur with splinters.  Splinters from treated lumber, especially lumber from before 2004 that may be treated with arsenic, are a common route of injection.  They should not be a problem if the splinter is entirely removed.  </a:t>
            </a:r>
          </a:p>
          <a:p>
            <a:pPr eaLnBrk="1" hangingPunct="1"/>
            <a:endParaRPr lang="en-US" sz="900" dirty="0" smtClean="0"/>
          </a:p>
          <a:p>
            <a:pPr eaLnBrk="1" hangingPunct="1"/>
            <a:r>
              <a:rPr lang="en-US" sz="900" dirty="0" smtClean="0"/>
              <a:t>Built-in protection mechanism such as cilia and stomach relining help the body protect itself from contaminants. Wrap-up with the key point that risk requires exposure to a contaminant.  If you reduce exposure, the person will have less risk and be safer.</a:t>
            </a:r>
          </a:p>
        </p:txBody>
      </p:sp>
      <p:sp>
        <p:nvSpPr>
          <p:cNvPr id="31748" name="Slide Number Placeholder 3"/>
          <p:cNvSpPr>
            <a:spLocks noGrp="1"/>
          </p:cNvSpPr>
          <p:nvPr>
            <p:ph type="sldNum" sz="quarter" idx="5"/>
          </p:nvPr>
        </p:nvSpPr>
        <p:spPr>
          <a:noFill/>
        </p:spPr>
        <p:txBody>
          <a:bodyPr/>
          <a:lstStyle/>
          <a:p>
            <a:fld id="{6B9D0E9F-E93B-45B1-A196-67FD64D9ED2C}" type="slidenum">
              <a:rPr lang="en-US" smtClean="0">
                <a:cs typeface="Arial" charset="0"/>
              </a:rPr>
              <a:pPr/>
              <a:t>11</a:t>
            </a:fld>
            <a:endParaRPr lang="en-US" smtClean="0">
              <a:cs typeface="Arial" charset="0"/>
            </a:endParaRPr>
          </a:p>
        </p:txBody>
      </p:sp>
    </p:spTree>
    <p:extLst>
      <p:ext uri="{BB962C8B-B14F-4D97-AF65-F5344CB8AC3E}">
        <p14:creationId xmlns:p14="http://schemas.microsoft.com/office/powerpoint/2010/main" xmlns="" val="2310332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37904A1-3ACE-4D43-A87E-B5A5F92E84BF}" type="slidenum">
              <a:rPr lang="en-US" smtClean="0">
                <a:cs typeface="Arial" charset="0"/>
              </a:rPr>
              <a:pPr/>
              <a:t>12</a:t>
            </a:fld>
            <a:endParaRPr lang="en-US" smtClean="0">
              <a:cs typeface="Arial" charset="0"/>
            </a:endParaRPr>
          </a:p>
        </p:txBody>
      </p:sp>
      <p:sp>
        <p:nvSpPr>
          <p:cNvPr id="32771" name="Rectangle 2"/>
          <p:cNvSpPr>
            <a:spLocks noGrp="1" noRot="1" noChangeAspect="1" noChangeArrowheads="1" noTextEdit="1"/>
          </p:cNvSpPr>
          <p:nvPr>
            <p:ph type="sldImg"/>
          </p:nvPr>
        </p:nvSpPr>
        <p:spPr>
          <a:solidFill>
            <a:srgbClr val="FFFFFF"/>
          </a:solidFill>
          <a:ln/>
        </p:spPr>
      </p:sp>
      <p:sp>
        <p:nvSpPr>
          <p:cNvPr id="32772" name="Rectangle 3"/>
          <p:cNvSpPr>
            <a:spLocks noGrp="1" noChangeArrowheads="1"/>
          </p:cNvSpPr>
          <p:nvPr>
            <p:ph type="body" idx="1"/>
          </p:nvPr>
        </p:nvSpPr>
        <p:spPr>
          <a:solidFill>
            <a:srgbClr val="FFFFFF"/>
          </a:solidFill>
          <a:ln/>
        </p:spPr>
        <p:txBody>
          <a:bodyPr/>
          <a:lstStyle/>
          <a:p>
            <a:pPr eaLnBrk="1" hangingPunct="1">
              <a:lnSpc>
                <a:spcPct val="90000"/>
              </a:lnSpc>
            </a:pPr>
            <a:r>
              <a:rPr lang="en-US" sz="1000" smtClean="0">
                <a:latin typeface="Arial" charset="0"/>
              </a:rPr>
              <a:t>How would you be able to start to detect signs and symptoms of diseases related to housing? </a:t>
            </a:r>
          </a:p>
          <a:p>
            <a:pPr eaLnBrk="1" hangingPunct="1">
              <a:lnSpc>
                <a:spcPct val="90000"/>
              </a:lnSpc>
            </a:pPr>
            <a:endParaRPr lang="en-US" sz="1000" smtClean="0">
              <a:latin typeface="Arial" charset="0"/>
            </a:endParaRPr>
          </a:p>
          <a:p>
            <a:pPr eaLnBrk="1" hangingPunct="1">
              <a:lnSpc>
                <a:spcPct val="90000"/>
              </a:lnSpc>
            </a:pPr>
            <a:r>
              <a:rPr lang="en-US" sz="1000" smtClean="0">
                <a:latin typeface="Arial" charset="0"/>
              </a:rPr>
              <a:t>First, signs of disease are things you can measure or an outside observer can see, and therefore are more objective. Examples of things you can measure include blood pressure, heart rate, and peak flow meter measures if you are visiting someone with asthma. It can also include observations of the person, like seeing evidence of a bloody nose or a rash. It can also include your physical examination of the person if you would normally do that.</a:t>
            </a:r>
          </a:p>
          <a:p>
            <a:pPr eaLnBrk="1" hangingPunct="1">
              <a:lnSpc>
                <a:spcPct val="90000"/>
              </a:lnSpc>
            </a:pPr>
            <a:endParaRPr lang="en-US" sz="1000" smtClean="0">
              <a:latin typeface="Arial" charset="0"/>
            </a:endParaRPr>
          </a:p>
          <a:p>
            <a:pPr eaLnBrk="1" hangingPunct="1">
              <a:lnSpc>
                <a:spcPct val="90000"/>
              </a:lnSpc>
            </a:pPr>
            <a:r>
              <a:rPr lang="en-US" sz="1000" smtClean="0">
                <a:latin typeface="Arial" charset="0"/>
              </a:rPr>
              <a:t>Symptoms of disease are things experienced and described by the person and therefore are more subjective. Examples include back pain, fatigue, headaches, etc.</a:t>
            </a:r>
          </a:p>
          <a:p>
            <a:pPr eaLnBrk="1" hangingPunct="1">
              <a:lnSpc>
                <a:spcPct val="90000"/>
              </a:lnSpc>
            </a:pPr>
            <a:endParaRPr lang="en-US" sz="1000" smtClean="0">
              <a:latin typeface="Arial" charset="0"/>
            </a:endParaRPr>
          </a:p>
          <a:p>
            <a:pPr eaLnBrk="1" hangingPunct="1">
              <a:lnSpc>
                <a:spcPct val="90000"/>
              </a:lnSpc>
            </a:pPr>
            <a:r>
              <a:rPr lang="en-US" sz="1000" smtClean="0">
                <a:latin typeface="Arial" charset="0"/>
              </a:rPr>
              <a:t>There are some examples that are both a sign and symptom, something like shortness of breath, which can be observed sometimes and described by the patient.</a:t>
            </a:r>
          </a:p>
          <a:p>
            <a:pPr eaLnBrk="1" hangingPunct="1">
              <a:lnSpc>
                <a:spcPct val="90000"/>
              </a:lnSpc>
            </a:pPr>
            <a:endParaRPr lang="en-US" sz="1000" smtClean="0">
              <a:latin typeface="Arial" charset="0"/>
            </a:endParaRPr>
          </a:p>
          <a:p>
            <a:pPr eaLnBrk="1" hangingPunct="1">
              <a:lnSpc>
                <a:spcPct val="90000"/>
              </a:lnSpc>
            </a:pPr>
            <a:r>
              <a:rPr lang="en-US" sz="1000" smtClean="0">
                <a:latin typeface="Arial" charset="0"/>
              </a:rPr>
              <a:t>None are more important than others in determining a relationship between housing and health issues.</a:t>
            </a:r>
            <a:r>
              <a:rPr lang="en-US" smtClean="0"/>
              <a:t> </a:t>
            </a:r>
          </a:p>
        </p:txBody>
      </p:sp>
    </p:spTree>
    <p:extLst>
      <p:ext uri="{BB962C8B-B14F-4D97-AF65-F5344CB8AC3E}">
        <p14:creationId xmlns:p14="http://schemas.microsoft.com/office/powerpoint/2010/main" xmlns="" val="1204893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8C510FF4-52F7-4357-B62C-3642972404B7}" type="slidenum">
              <a:rPr lang="en-US" smtClean="0">
                <a:cs typeface="Arial" charset="0"/>
              </a:rPr>
              <a:pPr/>
              <a:t>13</a:t>
            </a:fld>
            <a:endParaRPr lang="en-US" smtClean="0">
              <a:cs typeface="Arial" charset="0"/>
            </a:endParaRPr>
          </a:p>
        </p:txBody>
      </p:sp>
      <p:sp>
        <p:nvSpPr>
          <p:cNvPr id="33795" name="Rectangle 2"/>
          <p:cNvSpPr>
            <a:spLocks noGrp="1" noRot="1" noChangeAspect="1" noChangeArrowheads="1" noTextEdit="1"/>
          </p:cNvSpPr>
          <p:nvPr>
            <p:ph type="sldImg"/>
          </p:nvPr>
        </p:nvSpPr>
        <p:spPr>
          <a:solidFill>
            <a:srgbClr val="FFFFFF"/>
          </a:solidFill>
          <a:ln/>
        </p:spPr>
      </p:sp>
      <p:sp>
        <p:nvSpPr>
          <p:cNvPr id="33796" name="Rectangle 3"/>
          <p:cNvSpPr>
            <a:spLocks noGrp="1" noChangeArrowheads="1"/>
          </p:cNvSpPr>
          <p:nvPr>
            <p:ph type="body" idx="1"/>
          </p:nvPr>
        </p:nvSpPr>
        <p:spPr>
          <a:solidFill>
            <a:srgbClr val="FFFFFF"/>
          </a:solidFill>
          <a:ln/>
        </p:spPr>
        <p:txBody>
          <a:bodyPr/>
          <a:lstStyle/>
          <a:p>
            <a:pPr eaLnBrk="1" hangingPunct="1">
              <a:spcBef>
                <a:spcPct val="0"/>
              </a:spcBef>
            </a:pPr>
            <a:r>
              <a:rPr lang="en-US" sz="1000" dirty="0" smtClean="0">
                <a:latin typeface="Arial" charset="0"/>
              </a:rPr>
              <a:t>Timing and corroboration become important when trying to tie a sign or symptom to an environment.</a:t>
            </a:r>
          </a:p>
          <a:p>
            <a:pPr eaLnBrk="1" hangingPunct="1">
              <a:spcBef>
                <a:spcPct val="0"/>
              </a:spcBef>
            </a:pPr>
            <a:endParaRPr lang="en-US" sz="1000" dirty="0" smtClean="0">
              <a:latin typeface="Arial" charset="0"/>
            </a:endParaRPr>
          </a:p>
          <a:p>
            <a:pPr eaLnBrk="1" hangingPunct="1">
              <a:spcBef>
                <a:spcPct val="0"/>
              </a:spcBef>
            </a:pPr>
            <a:r>
              <a:rPr lang="en-US" sz="1000" dirty="0" smtClean="0">
                <a:latin typeface="Arial" charset="0"/>
              </a:rPr>
              <a:t>Timing becomes crucial since most people will describe a connection between a certain time of day or certain environment. Do the signs and symptoms occur at the same time each day? The same place each day? Is there a seasonality, where they only occur in certain times of year, which may rule it out housing if it is more related to outdoor pollens, but may rule in housing if during rainy season the roof leaks and leads to more mold growth in the house.</a:t>
            </a:r>
          </a:p>
          <a:p>
            <a:pPr eaLnBrk="1" hangingPunct="1">
              <a:spcBef>
                <a:spcPct val="0"/>
              </a:spcBef>
            </a:pPr>
            <a:endParaRPr lang="en-US" sz="1000" dirty="0" smtClean="0">
              <a:latin typeface="Arial" charset="0"/>
            </a:endParaRPr>
          </a:p>
          <a:p>
            <a:pPr eaLnBrk="1" hangingPunct="1">
              <a:spcBef>
                <a:spcPct val="0"/>
              </a:spcBef>
            </a:pPr>
            <a:r>
              <a:rPr lang="en-US" sz="1000" dirty="0" smtClean="0">
                <a:latin typeface="Arial" charset="0"/>
              </a:rPr>
              <a:t>Corroboration becomes important also. Are there other people with the same signs, symptoms and timing? This is not crucial to identifying a housing related health problem, but does offer more evidence to suggest one exists.</a:t>
            </a:r>
          </a:p>
          <a:p>
            <a:pPr eaLnBrk="1" hangingPunct="1">
              <a:spcBef>
                <a:spcPct val="0"/>
              </a:spcBef>
            </a:pPr>
            <a:endParaRPr lang="en-US" sz="1000" dirty="0" smtClean="0">
              <a:latin typeface="Arial" charset="0"/>
            </a:endParaRPr>
          </a:p>
          <a:p>
            <a:pPr eaLnBrk="1" hangingPunct="1">
              <a:spcBef>
                <a:spcPct val="0"/>
              </a:spcBef>
            </a:pPr>
            <a:r>
              <a:rPr lang="en-US" sz="1000" dirty="0" smtClean="0">
                <a:latin typeface="Arial" charset="0"/>
              </a:rPr>
              <a:t>Lastly, do these symptoms resolve after the person leaves the environment? This again goes to timing and location of when signs and symptoms occur and that they are not always present. </a:t>
            </a:r>
          </a:p>
          <a:p>
            <a:pPr eaLnBrk="1" hangingPunct="1">
              <a:spcBef>
                <a:spcPct val="0"/>
              </a:spcBef>
            </a:pPr>
            <a:endParaRPr lang="en-US" sz="1000" dirty="0" smtClean="0">
              <a:latin typeface="Arial" charset="0"/>
            </a:endParaRPr>
          </a:p>
          <a:p>
            <a:pPr eaLnBrk="1" hangingPunct="1">
              <a:spcBef>
                <a:spcPct val="0"/>
              </a:spcBef>
            </a:pPr>
            <a:r>
              <a:rPr lang="en-US" sz="1000" dirty="0" smtClean="0">
                <a:latin typeface="Arial" charset="0"/>
              </a:rPr>
              <a:t>Use the example of carbon monoxide.  People may experience high levels in the morning when the gas furnace turns on to warm up the house or someone warms up the car in the garage.</a:t>
            </a:r>
          </a:p>
        </p:txBody>
      </p:sp>
    </p:spTree>
    <p:extLst>
      <p:ext uri="{BB962C8B-B14F-4D97-AF65-F5344CB8AC3E}">
        <p14:creationId xmlns:p14="http://schemas.microsoft.com/office/powerpoint/2010/main" xmlns="" val="2728892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706743E9-61B3-40E7-A7EC-8E62648BD2F7}" type="slidenum">
              <a:rPr lang="en-US" smtClean="0">
                <a:cs typeface="Arial" charset="0"/>
              </a:rPr>
              <a:pPr/>
              <a:t>14</a:t>
            </a:fld>
            <a:endParaRPr lang="en-US" smtClean="0">
              <a:cs typeface="Arial" charset="0"/>
            </a:endParaRPr>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p:spPr>
        <p:txBody>
          <a:bodyPr/>
          <a:lstStyle/>
          <a:p>
            <a:pPr marL="333375" indent="-333375" eaLnBrk="1" hangingPunct="1">
              <a:spcBef>
                <a:spcPct val="0"/>
              </a:spcBef>
            </a:pPr>
            <a:r>
              <a:rPr lang="en-US" sz="1000" smtClean="0"/>
              <a:t>Poor housing conditions, including crowding and inadequate lighting, are associated with risk for poor mental health. </a:t>
            </a:r>
          </a:p>
          <a:p>
            <a:pPr marL="333375" indent="-333375" eaLnBrk="1" hangingPunct="1">
              <a:spcBef>
                <a:spcPct val="0"/>
              </a:spcBef>
            </a:pPr>
            <a:r>
              <a:rPr lang="en-US" sz="1000" smtClean="0"/>
              <a:t>Poor-quality, overcrowded, multifamily homes are associated with outcomes that include aggression and withdrawal, lower general health status (Dunn et al. 2004; Evans et al. 1996; Lepore et al. 1992; Regeoczi 2003), and psychological distress, particularly among women and children (Evans et al. 2001). </a:t>
            </a:r>
          </a:p>
          <a:p>
            <a:pPr marL="333375" indent="-333375" eaLnBrk="1" hangingPunct="1">
              <a:spcBef>
                <a:spcPct val="0"/>
              </a:spcBef>
            </a:pPr>
            <a:r>
              <a:rPr lang="en-US" sz="1000" smtClean="0"/>
              <a:t>Lack of light (e.g., from inadequate number and placement of windows) is related to depression (Golden et al. 2005; Kripke 1998). </a:t>
            </a:r>
          </a:p>
          <a:p>
            <a:pPr marL="333375" indent="-333375" eaLnBrk="1" hangingPunct="1">
              <a:spcBef>
                <a:spcPct val="0"/>
              </a:spcBef>
            </a:pPr>
            <a:r>
              <a:rPr lang="en-US" sz="1000" smtClean="0"/>
              <a:t>Although some studies have suggested an association of dampness or mold with depression (Shenassa et al. 2007), the Institute of Medicine concluded that evidence is insufficient to determine whether an association exists between either damp indoor environment or presence of mold and neuropsychiatric symptoms (Institute of Medicine 2004). </a:t>
            </a:r>
          </a:p>
          <a:p>
            <a:pPr marL="333375" indent="-333375" eaLnBrk="1" hangingPunct="1">
              <a:spcBef>
                <a:spcPct val="0"/>
              </a:spcBef>
            </a:pPr>
            <a:r>
              <a:rPr lang="en-US" sz="1000" smtClean="0">
                <a:latin typeface="Arial" charset="0"/>
              </a:rPr>
              <a:t>In its </a:t>
            </a:r>
            <a:r>
              <a:rPr lang="en-US" sz="1000" smtClean="0"/>
              <a:t>Joint Statement on Bed Bug Control in the United States from the U.S. Centers for Disease Control and Prevention (CDC) and the U.S. Environmental Protection Agency (EPA), </a:t>
            </a:r>
            <a:r>
              <a:rPr lang="en-US" sz="1000" smtClean="0">
                <a:latin typeface="Arial" charset="0"/>
              </a:rPr>
              <a:t>CDC reports that </a:t>
            </a:r>
            <a:r>
              <a:rPr lang="en-US" sz="1000" smtClean="0"/>
              <a:t>bed bugs may also affect the mental health of people living in infested homes. Reported effects include anxiety, insomnia and systemic reactions. (Anderson A, Leffler K. Bed bug infestation in the news: a picture of an emerging public health problem in the United States. Journal of Environmental Health. 2008;70(9):24-7, 52-3.)</a:t>
            </a:r>
            <a:endParaRPr lang="en-US" sz="1000" smtClean="0">
              <a:latin typeface="Arial" charset="0"/>
            </a:endParaRPr>
          </a:p>
        </p:txBody>
      </p:sp>
    </p:spTree>
    <p:extLst>
      <p:ext uri="{BB962C8B-B14F-4D97-AF65-F5344CB8AC3E}">
        <p14:creationId xmlns:p14="http://schemas.microsoft.com/office/powerpoint/2010/main" xmlns="" val="838329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895E7729-DF0D-4495-8A6B-22AD1EF51931}" type="slidenum">
              <a:rPr lang="en-US" smtClean="0">
                <a:cs typeface="Arial" charset="0"/>
              </a:rPr>
              <a:pPr/>
              <a:t>15</a:t>
            </a:fld>
            <a:endParaRPr lang="en-US" smtClean="0">
              <a:cs typeface="Arial" charset="0"/>
            </a:endParaRPr>
          </a:p>
        </p:txBody>
      </p:sp>
      <p:sp>
        <p:nvSpPr>
          <p:cNvPr id="35843" name="Rectangle 1026"/>
          <p:cNvSpPr>
            <a:spLocks noGrp="1" noRot="1" noChangeAspect="1" noChangeArrowheads="1" noTextEdit="1"/>
          </p:cNvSpPr>
          <p:nvPr>
            <p:ph type="sldImg"/>
          </p:nvPr>
        </p:nvSpPr>
        <p:spPr>
          <a:solidFill>
            <a:srgbClr val="FFFFFF"/>
          </a:solidFill>
          <a:ln/>
        </p:spPr>
      </p:sp>
      <p:sp>
        <p:nvSpPr>
          <p:cNvPr id="35844" name="Rectangle 1027"/>
          <p:cNvSpPr>
            <a:spLocks noGrp="1" noChangeArrowheads="1"/>
          </p:cNvSpPr>
          <p:nvPr>
            <p:ph type="body" idx="1"/>
          </p:nvPr>
        </p:nvSpPr>
        <p:spPr>
          <a:solidFill>
            <a:srgbClr val="FFFFFF"/>
          </a:solidFill>
          <a:ln/>
        </p:spPr>
        <p:txBody>
          <a:bodyPr/>
          <a:lstStyle/>
          <a:p>
            <a:pPr eaLnBrk="1" hangingPunct="1">
              <a:spcBef>
                <a:spcPct val="0"/>
              </a:spcBef>
            </a:pPr>
            <a:r>
              <a:rPr lang="en-US" sz="1000" smtClean="0">
                <a:latin typeface="Arial" charset="0"/>
              </a:rPr>
              <a:t>How can you identify the housing conditions that may affect health?</a:t>
            </a:r>
          </a:p>
          <a:p>
            <a:pPr eaLnBrk="1" hangingPunct="1">
              <a:spcBef>
                <a:spcPct val="0"/>
              </a:spcBef>
            </a:pPr>
            <a:endParaRPr lang="en-US" sz="1000" smtClean="0">
              <a:latin typeface="Arial" charset="0"/>
            </a:endParaRPr>
          </a:p>
          <a:p>
            <a:pPr eaLnBrk="1" hangingPunct="1">
              <a:spcBef>
                <a:spcPct val="0"/>
              </a:spcBef>
            </a:pPr>
            <a:r>
              <a:rPr lang="en-US" sz="1000" smtClean="0">
                <a:latin typeface="Arial" charset="0"/>
              </a:rPr>
              <a:t>First, many people may recognize some signs and symptoms, but not be able to identify environments, because they are overlooked or ignored.</a:t>
            </a:r>
          </a:p>
          <a:p>
            <a:pPr eaLnBrk="1" hangingPunct="1">
              <a:spcBef>
                <a:spcPct val="0"/>
              </a:spcBef>
            </a:pPr>
            <a:endParaRPr lang="en-US" sz="1000" smtClean="0">
              <a:latin typeface="Arial" charset="0"/>
            </a:endParaRPr>
          </a:p>
          <a:p>
            <a:pPr eaLnBrk="1" hangingPunct="1">
              <a:spcBef>
                <a:spcPct val="0"/>
              </a:spcBef>
            </a:pPr>
            <a:r>
              <a:rPr lang="en-US" sz="1000" smtClean="0">
                <a:latin typeface="Arial" charset="0"/>
              </a:rPr>
              <a:t>Many exposures are only found out about because someone asks.</a:t>
            </a:r>
          </a:p>
        </p:txBody>
      </p:sp>
    </p:spTree>
    <p:extLst>
      <p:ext uri="{BB962C8B-B14F-4D97-AF65-F5344CB8AC3E}">
        <p14:creationId xmlns:p14="http://schemas.microsoft.com/office/powerpoint/2010/main" xmlns="" val="2873972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4AFC776-6B08-4A1A-9858-FFECF7DE3DC6}" type="slidenum">
              <a:rPr lang="en-US" smtClean="0">
                <a:cs typeface="Arial" charset="0"/>
              </a:rPr>
              <a:pPr/>
              <a:t>16</a:t>
            </a:fld>
            <a:endParaRPr lang="en-US" smtClean="0">
              <a:cs typeface="Arial" charset="0"/>
            </a:endParaRPr>
          </a:p>
        </p:txBody>
      </p:sp>
      <p:sp>
        <p:nvSpPr>
          <p:cNvPr id="36867" name="Rectangle 2"/>
          <p:cNvSpPr>
            <a:spLocks noGrp="1" noRot="1" noChangeAspect="1" noChangeArrowheads="1" noTextEdit="1"/>
          </p:cNvSpPr>
          <p:nvPr>
            <p:ph type="sldImg"/>
          </p:nvPr>
        </p:nvSpPr>
        <p:spPr>
          <a:solidFill>
            <a:srgbClr val="FFFFFF"/>
          </a:solidFill>
          <a:ln/>
        </p:spPr>
      </p:sp>
      <p:sp>
        <p:nvSpPr>
          <p:cNvPr id="36868" name="Rectangle 3"/>
          <p:cNvSpPr>
            <a:spLocks noGrp="1" noChangeArrowheads="1"/>
          </p:cNvSpPr>
          <p:nvPr>
            <p:ph type="body" idx="1"/>
          </p:nvPr>
        </p:nvSpPr>
        <p:spPr>
          <a:solidFill>
            <a:srgbClr val="FFFFFF"/>
          </a:solidFill>
          <a:ln/>
        </p:spPr>
        <p:txBody>
          <a:bodyPr/>
          <a:lstStyle/>
          <a:p>
            <a:pPr eaLnBrk="1" hangingPunct="1"/>
            <a:r>
              <a:rPr lang="en-US" sz="1000" dirty="0" smtClean="0">
                <a:latin typeface="Arial" charset="0"/>
              </a:rPr>
              <a:t>Some problems in the home are often overlooked, mostly because you can’t see them or smell them so they are difficult to detect. Examples include lead, radon, CO. </a:t>
            </a:r>
          </a:p>
          <a:p>
            <a:pPr eaLnBrk="1" hangingPunct="1"/>
            <a:endParaRPr lang="en-US" sz="1000" dirty="0" smtClean="0">
              <a:latin typeface="Arial" charset="0"/>
            </a:endParaRPr>
          </a:p>
          <a:p>
            <a:pPr eaLnBrk="1" hangingPunct="1"/>
            <a:r>
              <a:rPr lang="en-US" sz="1000" dirty="0" smtClean="0">
                <a:latin typeface="Arial" charset="0"/>
              </a:rPr>
              <a:t>For lead, a simple question about whether a home was built before 1978 should help determine if lead based paint could be present, since leaded paint was outlawed after that date. If the house is built before 1950, the likelihood of lead paint increased substantially since older homes had more concentrated amount of leaded paint. Lead paint has been associated with developmental delays and lower IQ in children exposed to it.</a:t>
            </a:r>
          </a:p>
          <a:p>
            <a:pPr eaLnBrk="1" hangingPunct="1"/>
            <a:endParaRPr lang="en-US" sz="1000" dirty="0" smtClean="0">
              <a:latin typeface="Arial" charset="0"/>
            </a:endParaRPr>
          </a:p>
          <a:p>
            <a:pPr eaLnBrk="1" hangingPunct="1"/>
            <a:r>
              <a:rPr lang="en-US" sz="1000" dirty="0" smtClean="0">
                <a:latin typeface="Arial" charset="0"/>
              </a:rPr>
              <a:t>For Radon, simply asking about whether a home was ever tested for radon is crucial. Radon is an odorless gas that is the second leading cause of lung cancer.</a:t>
            </a:r>
          </a:p>
          <a:p>
            <a:pPr eaLnBrk="1" hangingPunct="1"/>
            <a:endParaRPr lang="en-US" sz="1000" dirty="0" smtClean="0">
              <a:latin typeface="Arial" charset="0"/>
            </a:endParaRPr>
          </a:p>
          <a:p>
            <a:pPr eaLnBrk="1" hangingPunct="1"/>
            <a:r>
              <a:rPr lang="en-US" sz="1000" dirty="0" smtClean="0">
                <a:latin typeface="Arial" charset="0"/>
              </a:rPr>
              <a:t>For Carbon monoxide, asking if a resident has a carbon monoxide detector will potentially save someone’s life. Low dose chronic carbon monoxide exposure can also be a health hazard.</a:t>
            </a:r>
          </a:p>
        </p:txBody>
      </p:sp>
    </p:spTree>
    <p:extLst>
      <p:ext uri="{BB962C8B-B14F-4D97-AF65-F5344CB8AC3E}">
        <p14:creationId xmlns:p14="http://schemas.microsoft.com/office/powerpoint/2010/main" xmlns="" val="2313147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5B0CACD6-7F1C-4A4E-9D1F-B378135BEED1}" type="slidenum">
              <a:rPr lang="en-US" smtClean="0">
                <a:cs typeface="Arial" charset="0"/>
              </a:rPr>
              <a:pPr/>
              <a:t>17</a:t>
            </a:fld>
            <a:endParaRPr lang="en-US" smtClean="0">
              <a:cs typeface="Arial" charset="0"/>
            </a:endParaRPr>
          </a:p>
        </p:txBody>
      </p:sp>
      <p:sp>
        <p:nvSpPr>
          <p:cNvPr id="37891" name="Rectangle 2"/>
          <p:cNvSpPr>
            <a:spLocks noGrp="1" noRot="1" noChangeAspect="1" noChangeArrowheads="1" noTextEdit="1"/>
          </p:cNvSpPr>
          <p:nvPr>
            <p:ph type="sldImg"/>
          </p:nvPr>
        </p:nvSpPr>
        <p:spPr>
          <a:solidFill>
            <a:srgbClr val="FFFFFF"/>
          </a:solidFill>
          <a:ln/>
        </p:spPr>
      </p:sp>
      <p:sp>
        <p:nvSpPr>
          <p:cNvPr id="37892" name="Rectangle 3"/>
          <p:cNvSpPr>
            <a:spLocks noGrp="1" noChangeArrowheads="1"/>
          </p:cNvSpPr>
          <p:nvPr>
            <p:ph type="body" idx="1"/>
          </p:nvPr>
        </p:nvSpPr>
        <p:spPr>
          <a:solidFill>
            <a:srgbClr val="FFFFFF"/>
          </a:solidFill>
          <a:ln/>
        </p:spPr>
        <p:txBody>
          <a:bodyPr/>
          <a:lstStyle/>
          <a:p>
            <a:pPr eaLnBrk="1" hangingPunct="1"/>
            <a:r>
              <a:rPr lang="en-US" sz="1000" dirty="0" smtClean="0">
                <a:latin typeface="Arial" charset="0"/>
              </a:rPr>
              <a:t>Other potential sources of housing related health problems are one that people may be aware of in their home  but are often ignored, such as ETS, consumer chemicals, and pesticides.</a:t>
            </a:r>
          </a:p>
          <a:p>
            <a:pPr eaLnBrk="1" hangingPunct="1"/>
            <a:endParaRPr lang="en-US" sz="1000" dirty="0" smtClean="0">
              <a:latin typeface="Arial" charset="0"/>
            </a:endParaRPr>
          </a:p>
          <a:p>
            <a:pPr eaLnBrk="1" hangingPunct="1"/>
            <a:r>
              <a:rPr lang="en-US" sz="1000" dirty="0" smtClean="0">
                <a:latin typeface="Arial" charset="0"/>
              </a:rPr>
              <a:t>ETS, or environmental tobacco smoke, is a hazard that is brought into the home and is harmful to both the smoker and the people exposed through second hand smoke. Asking whether that person wants help with quitting is an essential first step to getting ETS out of the home permanently. Asking if anyone who visits the home smokes may also be important, and whether the people smoke outside (not just in the other room or with the window open) is crucial.</a:t>
            </a:r>
          </a:p>
          <a:p>
            <a:pPr eaLnBrk="1" hangingPunct="1"/>
            <a:endParaRPr lang="en-US" sz="1000" dirty="0" smtClean="0">
              <a:latin typeface="Arial" charset="0"/>
            </a:endParaRPr>
          </a:p>
          <a:p>
            <a:pPr eaLnBrk="1" hangingPunct="1"/>
            <a:r>
              <a:rPr lang="en-US" sz="1000" dirty="0" smtClean="0">
                <a:latin typeface="Arial" charset="0"/>
              </a:rPr>
              <a:t>Consumer chemicals is a broad category, but generally just asking what chemicals are used in the home is an important first step. Asking about cleaning chemicals is good since many people may not connect the headache they get every time they use the ammonia to clean the kitchen floor. Asking where they are stored is important to prevent accidental poisonings from children. Other consumer chemicals include air fresheners which can have chemicals that cause cough and runny nose in sensitive individuals.</a:t>
            </a:r>
          </a:p>
          <a:p>
            <a:pPr eaLnBrk="1" hangingPunct="1"/>
            <a:endParaRPr lang="en-US" sz="1000" dirty="0" smtClean="0">
              <a:latin typeface="Arial" charset="0"/>
            </a:endParaRPr>
          </a:p>
          <a:p>
            <a:pPr eaLnBrk="1" hangingPunct="1"/>
            <a:r>
              <a:rPr lang="en-US" sz="1000" dirty="0" smtClean="0">
                <a:latin typeface="Arial" charset="0"/>
              </a:rPr>
              <a:t>Lastly pesticide use is often a necessary evil if people are trying to get rid of pests, such as mice or cockroaches. Asking which chemicals are used, and if people do not know, having them ask the pest exterminator, can be a vital first step. Exposure from pesticides is much higher with sprays and bombs and are much lower with gels. Baits and even over the counter sprays, such as Raid, have pesticides, which many people may not realize.</a:t>
            </a:r>
          </a:p>
          <a:p>
            <a:pPr eaLnBrk="1" hangingPunct="1"/>
            <a:endParaRPr lang="en-US" sz="1000" dirty="0" smtClean="0">
              <a:latin typeface="Arial" charset="0"/>
            </a:endParaRPr>
          </a:p>
        </p:txBody>
      </p:sp>
    </p:spTree>
    <p:extLst>
      <p:ext uri="{BB962C8B-B14F-4D97-AF65-F5344CB8AC3E}">
        <p14:creationId xmlns:p14="http://schemas.microsoft.com/office/powerpoint/2010/main" xmlns="" val="32374198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99EECF0D-EACB-4615-BED8-7F062A24382F}" type="slidenum">
              <a:rPr lang="en-US" smtClean="0">
                <a:cs typeface="Arial" charset="0"/>
              </a:rPr>
              <a:pPr/>
              <a:t>18</a:t>
            </a:fld>
            <a:endParaRPr lang="en-US" smtClean="0">
              <a:cs typeface="Arial" charset="0"/>
            </a:endParaRPr>
          </a:p>
        </p:txBody>
      </p:sp>
      <p:sp>
        <p:nvSpPr>
          <p:cNvPr id="38915" name="Rectangle 2"/>
          <p:cNvSpPr>
            <a:spLocks noGrp="1" noRot="1" noChangeAspect="1" noChangeArrowheads="1" noTextEdit="1"/>
          </p:cNvSpPr>
          <p:nvPr>
            <p:ph type="sldImg"/>
          </p:nvPr>
        </p:nvSpPr>
        <p:spPr>
          <a:xfrm>
            <a:off x="1147763" y="688975"/>
            <a:ext cx="4567237" cy="3425825"/>
          </a:xfrm>
          <a:ln/>
        </p:spPr>
      </p:sp>
      <p:sp>
        <p:nvSpPr>
          <p:cNvPr id="38916" name="Rectangle 3"/>
          <p:cNvSpPr>
            <a:spLocks noGrp="1" noChangeArrowheads="1"/>
          </p:cNvSpPr>
          <p:nvPr>
            <p:ph type="body" idx="1"/>
          </p:nvPr>
        </p:nvSpPr>
        <p:spPr>
          <a:xfrm>
            <a:off x="914400" y="4344025"/>
            <a:ext cx="5029200" cy="4111365"/>
          </a:xfrm>
          <a:noFill/>
          <a:ln/>
        </p:spPr>
        <p:txBody>
          <a:bodyPr lIns="92282" tIns="46140" rIns="92282" bIns="46140"/>
          <a:lstStyle/>
          <a:p>
            <a:pPr marL="219075" indent="-219075" eaLnBrk="1" hangingPunct="1">
              <a:lnSpc>
                <a:spcPct val="80000"/>
              </a:lnSpc>
              <a:spcBef>
                <a:spcPct val="0"/>
              </a:spcBef>
            </a:pPr>
            <a:r>
              <a:rPr lang="en-US" sz="1000" dirty="0" smtClean="0">
                <a:latin typeface="Arial" charset="0"/>
                <a:cs typeface="Arial" charset="0"/>
              </a:rPr>
              <a:t>Use this slide to introduce the student to the epidemiologic triangle.  </a:t>
            </a:r>
          </a:p>
          <a:p>
            <a:pPr marL="219075" indent="-219075" eaLnBrk="1" hangingPunct="1">
              <a:lnSpc>
                <a:spcPct val="80000"/>
              </a:lnSpc>
              <a:spcBef>
                <a:spcPct val="0"/>
              </a:spcBef>
            </a:pPr>
            <a:endParaRPr lang="en-US" sz="1000" dirty="0" smtClean="0">
              <a:latin typeface="Arial" charset="0"/>
              <a:cs typeface="Arial" charset="0"/>
            </a:endParaRPr>
          </a:p>
          <a:p>
            <a:pPr marL="219075" indent="-219075" eaLnBrk="1" hangingPunct="1">
              <a:lnSpc>
                <a:spcPct val="80000"/>
              </a:lnSpc>
              <a:spcBef>
                <a:spcPct val="0"/>
              </a:spcBef>
            </a:pPr>
            <a:r>
              <a:rPr lang="en-US" sz="1000" dirty="0" smtClean="0">
                <a:latin typeface="Arial" charset="0"/>
                <a:cs typeface="Arial" charset="0"/>
              </a:rPr>
              <a:t>Most public and environmental health professionals think of disease in terms of this epidemiological triangle. </a:t>
            </a:r>
            <a:r>
              <a:rPr lang="en-US" sz="1000" dirty="0" smtClean="0">
                <a:latin typeface="Arial" charset="0"/>
                <a:cs typeface="Times New Roman" pitchFamily="18" charset="0"/>
              </a:rPr>
              <a:t>This Epidemiological Model is an excellent tool that professionals use to analyze a complex situation.  It identifies three groups of factors that combine to cause an adverse health affect (disease or injury). </a:t>
            </a:r>
            <a:r>
              <a:rPr lang="en-US" sz="1000" dirty="0" smtClean="0">
                <a:latin typeface="Arial" charset="0"/>
                <a:cs typeface="Arial" charset="0"/>
              </a:rPr>
              <a:t>You might also think of this as the who, what, and where triangle of disease. </a:t>
            </a:r>
          </a:p>
          <a:p>
            <a:pPr marL="219075" indent="-219075" eaLnBrk="1" hangingPunct="1">
              <a:lnSpc>
                <a:spcPct val="80000"/>
              </a:lnSpc>
              <a:spcBef>
                <a:spcPct val="0"/>
              </a:spcBef>
            </a:pPr>
            <a:endParaRPr lang="en-US" sz="1000" dirty="0" smtClean="0">
              <a:latin typeface="Arial" charset="0"/>
              <a:cs typeface="Arial" charset="0"/>
            </a:endParaRPr>
          </a:p>
          <a:p>
            <a:pPr marL="219075" indent="-219075" eaLnBrk="1" hangingPunct="1">
              <a:lnSpc>
                <a:spcPct val="80000"/>
              </a:lnSpc>
              <a:spcBef>
                <a:spcPct val="0"/>
              </a:spcBef>
            </a:pPr>
            <a:r>
              <a:rPr lang="en-US" sz="1000" dirty="0" smtClean="0">
                <a:latin typeface="Arial" charset="0"/>
                <a:cs typeface="Arial" charset="0"/>
              </a:rPr>
              <a:t>The HOST is the PERSON or</a:t>
            </a:r>
            <a:r>
              <a:rPr lang="en-US" sz="1000" baseline="0" dirty="0" smtClean="0">
                <a:latin typeface="Arial" charset="0"/>
                <a:cs typeface="Arial" charset="0"/>
              </a:rPr>
              <a:t> </a:t>
            </a:r>
            <a:r>
              <a:rPr lang="en-US" sz="1000" dirty="0" smtClean="0">
                <a:latin typeface="Arial" charset="0"/>
                <a:cs typeface="Arial" charset="0"/>
              </a:rPr>
              <a:t>the </a:t>
            </a:r>
            <a:r>
              <a:rPr lang="en-US" sz="1000" i="1" dirty="0" smtClean="0">
                <a:latin typeface="Arial" charset="0"/>
                <a:cs typeface="Arial" charset="0"/>
              </a:rPr>
              <a:t>who. </a:t>
            </a:r>
          </a:p>
          <a:p>
            <a:pPr marL="219075" indent="-219075" eaLnBrk="1" hangingPunct="1">
              <a:lnSpc>
                <a:spcPct val="80000"/>
              </a:lnSpc>
              <a:spcBef>
                <a:spcPct val="0"/>
              </a:spcBef>
            </a:pPr>
            <a:endParaRPr lang="en-US" sz="1000" i="1" dirty="0" smtClean="0">
              <a:latin typeface="Arial" charset="0"/>
              <a:cs typeface="Arial" charset="0"/>
            </a:endParaRPr>
          </a:p>
          <a:p>
            <a:pPr marL="219075" indent="-219075" eaLnBrk="1" hangingPunct="1">
              <a:lnSpc>
                <a:spcPct val="80000"/>
              </a:lnSpc>
              <a:spcBef>
                <a:spcPct val="0"/>
              </a:spcBef>
            </a:pPr>
            <a:r>
              <a:rPr lang="en-US" sz="1000" dirty="0" smtClean="0">
                <a:latin typeface="Arial" charset="0"/>
                <a:cs typeface="Arial" charset="0"/>
              </a:rPr>
              <a:t>The AGENT is the SOURCE or </a:t>
            </a:r>
            <a:r>
              <a:rPr lang="en-US" sz="1000" i="0" dirty="0" smtClean="0">
                <a:latin typeface="Arial" charset="0"/>
                <a:cs typeface="Arial" charset="0"/>
              </a:rPr>
              <a:t>what</a:t>
            </a:r>
            <a:r>
              <a:rPr lang="en-US" sz="1000" i="1" dirty="0" smtClean="0">
                <a:latin typeface="Arial" charset="0"/>
                <a:cs typeface="Arial" charset="0"/>
              </a:rPr>
              <a:t>,</a:t>
            </a:r>
            <a:r>
              <a:rPr lang="en-US" sz="1000" dirty="0" smtClean="0">
                <a:latin typeface="Arial" charset="0"/>
                <a:cs typeface="Arial" charset="0"/>
              </a:rPr>
              <a:t> that can bring about changes in a person’s health: Agents of disease and injury can be biological</a:t>
            </a:r>
            <a:r>
              <a:rPr lang="en-US" sz="1000" dirty="0" smtClean="0">
                <a:latin typeface="Arial" charset="0"/>
                <a:cs typeface="Times New Roman" pitchFamily="18" charset="0"/>
              </a:rPr>
              <a:t>, c</a:t>
            </a:r>
            <a:r>
              <a:rPr lang="en-US" sz="1000" dirty="0" smtClean="0">
                <a:latin typeface="Arial" charset="0"/>
                <a:cs typeface="Arial" charset="0"/>
              </a:rPr>
              <a:t>hemical</a:t>
            </a:r>
            <a:r>
              <a:rPr lang="en-US" sz="1000" dirty="0" smtClean="0">
                <a:latin typeface="Arial" charset="0"/>
                <a:cs typeface="Times New Roman" pitchFamily="18" charset="0"/>
              </a:rPr>
              <a:t>, and p</a:t>
            </a:r>
            <a:r>
              <a:rPr lang="en-US" sz="1000" dirty="0" smtClean="0">
                <a:latin typeface="Arial" charset="0"/>
                <a:cs typeface="Arial" charset="0"/>
              </a:rPr>
              <a:t>hysical. </a:t>
            </a:r>
          </a:p>
          <a:p>
            <a:pPr marL="219075" indent="-219075" eaLnBrk="1" hangingPunct="1">
              <a:lnSpc>
                <a:spcPct val="80000"/>
              </a:lnSpc>
              <a:spcBef>
                <a:spcPct val="0"/>
              </a:spcBef>
            </a:pPr>
            <a:r>
              <a:rPr lang="en-US" sz="1000" dirty="0" smtClean="0">
                <a:latin typeface="Arial" charset="0"/>
                <a:cs typeface="Arial" charset="0"/>
              </a:rPr>
              <a:t>	</a:t>
            </a:r>
          </a:p>
          <a:p>
            <a:pPr marL="219075" indent="-219075" eaLnBrk="1" hangingPunct="1">
              <a:lnSpc>
                <a:spcPct val="80000"/>
              </a:lnSpc>
              <a:spcBef>
                <a:spcPct val="0"/>
              </a:spcBef>
            </a:pPr>
            <a:r>
              <a:rPr lang="en-US" sz="1000" dirty="0" smtClean="0">
                <a:latin typeface="Arial" charset="0"/>
                <a:cs typeface="Arial" charset="0"/>
              </a:rPr>
              <a:t>The ENVIRONMENT is </a:t>
            </a:r>
            <a:r>
              <a:rPr lang="en-US" sz="1000" i="0" dirty="0" smtClean="0">
                <a:latin typeface="Arial" charset="0"/>
                <a:cs typeface="Arial" charset="0"/>
              </a:rPr>
              <a:t>the WHERE or the place that </a:t>
            </a:r>
            <a:r>
              <a:rPr lang="en-US" sz="1000" dirty="0" smtClean="0">
                <a:latin typeface="Arial" charset="0"/>
                <a:cs typeface="Arial" charset="0"/>
              </a:rPr>
              <a:t>one lives – the home environment.  Environmental factors we will consider include geography, climate, type of community and factors of the home itself.  </a:t>
            </a:r>
          </a:p>
          <a:p>
            <a:pPr marL="219075" indent="-219075" eaLnBrk="1" hangingPunct="1">
              <a:lnSpc>
                <a:spcPct val="80000"/>
              </a:lnSpc>
              <a:spcBef>
                <a:spcPct val="0"/>
              </a:spcBef>
            </a:pPr>
            <a:endParaRPr lang="en-US" sz="1000" dirty="0" smtClean="0">
              <a:latin typeface="Arial" charset="0"/>
              <a:cs typeface="Arial" charset="0"/>
            </a:endParaRPr>
          </a:p>
          <a:p>
            <a:pPr marL="219075" indent="-219075" eaLnBrk="1" hangingPunct="1">
              <a:lnSpc>
                <a:spcPct val="80000"/>
              </a:lnSpc>
              <a:spcBef>
                <a:spcPct val="0"/>
              </a:spcBef>
            </a:pPr>
            <a:r>
              <a:rPr lang="en-US" sz="1000" dirty="0" smtClean="0">
                <a:latin typeface="Arial" charset="0"/>
                <a:cs typeface="Arial" charset="0"/>
              </a:rPr>
              <a:t>The TRANSPORT MECHANISM is any mechanism, direct or indirect, by which an agent is spread from the environment to the host.  Transport mechanisms are either a VECTOR or a FOMITE.  A transport mechanism ties the </a:t>
            </a:r>
            <a:r>
              <a:rPr lang="en-US" sz="1000" smtClean="0">
                <a:latin typeface="Arial" charset="0"/>
                <a:cs typeface="Arial" charset="0"/>
              </a:rPr>
              <a:t>three factors together</a:t>
            </a:r>
            <a:r>
              <a:rPr lang="en-US" sz="1000" dirty="0" smtClean="0">
                <a:latin typeface="Arial" charset="0"/>
                <a:cs typeface="Arial" charset="0"/>
              </a:rPr>
              <a:t>.  </a:t>
            </a:r>
          </a:p>
          <a:p>
            <a:pPr marL="219075" indent="-219075" eaLnBrk="1" hangingPunct="1">
              <a:lnSpc>
                <a:spcPct val="80000"/>
              </a:lnSpc>
              <a:spcBef>
                <a:spcPct val="0"/>
              </a:spcBef>
            </a:pPr>
            <a:endParaRPr lang="en-US" sz="1000" dirty="0" smtClean="0">
              <a:latin typeface="Arial" charset="0"/>
              <a:cs typeface="Arial" charset="0"/>
            </a:endParaRPr>
          </a:p>
          <a:p>
            <a:pPr marL="219075" indent="-219075" eaLnBrk="1" hangingPunct="1">
              <a:lnSpc>
                <a:spcPct val="80000"/>
              </a:lnSpc>
              <a:spcBef>
                <a:spcPct val="0"/>
              </a:spcBef>
            </a:pPr>
            <a:r>
              <a:rPr lang="en-US" sz="1000" dirty="0" smtClean="0">
                <a:latin typeface="Arial" charset="0"/>
                <a:cs typeface="Arial" charset="0"/>
              </a:rPr>
              <a:t>A VECTOR is a</a:t>
            </a:r>
            <a:r>
              <a:rPr lang="en-US" sz="1000" dirty="0" smtClean="0">
                <a:latin typeface="Arial" charset="0"/>
              </a:rPr>
              <a:t>n insect or any living carrier which transports a pathogenic microorganism from the sick to the well, inoculating the latter.  A FOMITE is an inanimate object that transports the agent to the host.</a:t>
            </a:r>
            <a:br>
              <a:rPr lang="en-US" sz="1000" dirty="0" smtClean="0">
                <a:latin typeface="Arial" charset="0"/>
              </a:rPr>
            </a:br>
            <a:endParaRPr lang="en-US" sz="1000" dirty="0" smtClean="0">
              <a:latin typeface="Arial" charset="0"/>
              <a:cs typeface="Arial" charset="0"/>
            </a:endParaRPr>
          </a:p>
          <a:p>
            <a:pPr marL="219075" indent="-219075" eaLnBrk="1" hangingPunct="1">
              <a:lnSpc>
                <a:spcPct val="80000"/>
              </a:lnSpc>
              <a:spcBef>
                <a:spcPct val="0"/>
              </a:spcBef>
            </a:pPr>
            <a:r>
              <a:rPr lang="en-US" sz="1000" dirty="0" smtClean="0">
                <a:latin typeface="Arial" charset="0"/>
                <a:cs typeface="Arial" charset="0"/>
              </a:rPr>
              <a:t>In this course, we do not rely heavily on the epidemiologic triangle because the host is usually the resident and the environment is the home.  With two legs established, it is simpler approach.  </a:t>
            </a:r>
          </a:p>
          <a:p>
            <a:pPr marL="219075" indent="-219075" eaLnBrk="1" hangingPunct="1">
              <a:lnSpc>
                <a:spcPct val="80000"/>
              </a:lnSpc>
              <a:spcBef>
                <a:spcPct val="0"/>
              </a:spcBef>
            </a:pPr>
            <a:endParaRPr lang="en-US" sz="1000" dirty="0" smtClean="0">
              <a:latin typeface="Arial" charset="0"/>
              <a:cs typeface="Arial" charset="0"/>
            </a:endParaRPr>
          </a:p>
          <a:p>
            <a:pPr marL="219075" indent="-219075" eaLnBrk="1" hangingPunct="1">
              <a:lnSpc>
                <a:spcPct val="80000"/>
              </a:lnSpc>
              <a:spcBef>
                <a:spcPct val="0"/>
              </a:spcBef>
            </a:pPr>
            <a:endParaRPr lang="en-US" sz="1000" dirty="0" smtClean="0">
              <a:latin typeface="Arial" charset="0"/>
            </a:endParaRPr>
          </a:p>
        </p:txBody>
      </p:sp>
    </p:spTree>
    <p:extLst>
      <p:ext uri="{BB962C8B-B14F-4D97-AF65-F5344CB8AC3E}">
        <p14:creationId xmlns:p14="http://schemas.microsoft.com/office/powerpoint/2010/main" xmlns="" val="3081149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CD5B440-5C98-432F-BE8B-395DC904F414}" type="slidenum">
              <a:rPr lang="en-US" smtClean="0">
                <a:cs typeface="Arial" charset="0"/>
              </a:rPr>
              <a:pPr/>
              <a:t>19</a:t>
            </a:fld>
            <a:endParaRPr lang="en-US" smtClean="0">
              <a:cs typeface="Arial" charset="0"/>
            </a:endParaRPr>
          </a:p>
        </p:txBody>
      </p:sp>
      <p:sp>
        <p:nvSpPr>
          <p:cNvPr id="39939" name="Rectangle 2"/>
          <p:cNvSpPr>
            <a:spLocks noGrp="1" noRot="1" noChangeAspect="1" noChangeArrowheads="1" noTextEdit="1"/>
          </p:cNvSpPr>
          <p:nvPr>
            <p:ph type="sldImg"/>
          </p:nvPr>
        </p:nvSpPr>
        <p:spPr>
          <a:xfrm>
            <a:off x="1147763" y="688975"/>
            <a:ext cx="4567237" cy="3425825"/>
          </a:xfrm>
          <a:ln/>
        </p:spPr>
      </p:sp>
      <p:sp>
        <p:nvSpPr>
          <p:cNvPr id="39940" name="Notes Placeholder 3"/>
          <p:cNvSpPr>
            <a:spLocks noGrp="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2291847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CD5B440-5C98-432F-BE8B-395DC904F414}" type="slidenum">
              <a:rPr lang="en-US" smtClean="0">
                <a:cs typeface="Arial" charset="0"/>
              </a:rPr>
              <a:pPr/>
              <a:t>2</a:t>
            </a:fld>
            <a:endParaRPr lang="en-US" smtClean="0">
              <a:cs typeface="Arial" charset="0"/>
            </a:endParaRPr>
          </a:p>
        </p:txBody>
      </p:sp>
      <p:sp>
        <p:nvSpPr>
          <p:cNvPr id="39939" name="Rectangle 2"/>
          <p:cNvSpPr>
            <a:spLocks noGrp="1" noRot="1" noChangeAspect="1" noChangeArrowheads="1" noTextEdit="1"/>
          </p:cNvSpPr>
          <p:nvPr>
            <p:ph type="sldImg"/>
          </p:nvPr>
        </p:nvSpPr>
        <p:spPr>
          <a:xfrm>
            <a:off x="1147763" y="688975"/>
            <a:ext cx="4567237" cy="3425825"/>
          </a:xfrm>
          <a:ln/>
        </p:spPr>
      </p:sp>
      <p:sp>
        <p:nvSpPr>
          <p:cNvPr id="39940" name="Notes Placeholder 3"/>
          <p:cNvSpPr>
            <a:spLocks noGrp="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xmlns="" val="1617287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0BE93CFB-50BB-4D77-B68B-A6C00225C219}" type="slidenum">
              <a:rPr lang="en-US" smtClean="0">
                <a:cs typeface="Arial" charset="0"/>
              </a:rPr>
              <a:pPr/>
              <a:t>3</a:t>
            </a:fld>
            <a:endParaRPr lang="en-US" smtClean="0">
              <a:cs typeface="Arial"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5210644"/>
            <a:ext cx="5029200" cy="3246307"/>
          </a:xfrm>
          <a:noFill/>
          <a:ln/>
        </p:spPr>
        <p:txBody>
          <a:bodyPr/>
          <a:lstStyle/>
          <a:p>
            <a:pPr eaLnBrk="1" hangingPunct="1"/>
            <a:r>
              <a:rPr lang="en-US" sz="1000" dirty="0" smtClean="0">
                <a:latin typeface="Arial" charset="0"/>
              </a:rPr>
              <a:t>Ask the students why they go into houses to help identify the different purposes and motivations.  Discuss how that changes the dynamic and relationship.  </a:t>
            </a:r>
          </a:p>
          <a:p>
            <a:pPr eaLnBrk="1" hangingPunct="1"/>
            <a:endParaRPr lang="en-US" sz="1000" dirty="0" smtClean="0">
              <a:latin typeface="Arial" charset="0"/>
            </a:endParaRPr>
          </a:p>
          <a:p>
            <a:pPr eaLnBrk="1" hangingPunct="1"/>
            <a:r>
              <a:rPr lang="en-US" sz="1000" dirty="0" smtClean="0">
                <a:latin typeface="Arial" charset="0"/>
              </a:rPr>
              <a:t>For example, a nurse is going to provide care and is usually a trusted resource.  A home inspector is paid to identify problems in the sale of a house.  When a home is being sold, there are opportunities to make important repairs.  A code inspector is responding to a complaint and may be seen as government and not trusted by the resident.</a:t>
            </a:r>
          </a:p>
          <a:p>
            <a:pPr eaLnBrk="1" hangingPunct="1"/>
            <a:endParaRPr lang="en-US" sz="1000" dirty="0" smtClean="0">
              <a:latin typeface="Arial" charset="0"/>
            </a:endParaRPr>
          </a:p>
          <a:p>
            <a:pPr eaLnBrk="1" hangingPunct="1"/>
            <a:r>
              <a:rPr lang="en-US" sz="1000" dirty="0" smtClean="0">
                <a:latin typeface="Arial" charset="0"/>
              </a:rPr>
              <a:t>Let the discussion flow but don’t dwell too long on this slide.  The next slide will provide focus for the discussion.  </a:t>
            </a:r>
            <a:endParaRPr lang="en-US" sz="1000" b="1" dirty="0" smtClean="0">
              <a:latin typeface="Arial" charset="0"/>
            </a:endParaRPr>
          </a:p>
          <a:p>
            <a:pPr eaLnBrk="1" hangingPunct="1"/>
            <a:endParaRPr lang="en-US" sz="1000" b="1" dirty="0" smtClean="0">
              <a:latin typeface="Arial" charset="0"/>
            </a:endParaRPr>
          </a:p>
          <a:p>
            <a:pPr eaLnBrk="1" hangingPunct="1"/>
            <a:endParaRPr lang="en-US" sz="1000" b="1" dirty="0" smtClean="0">
              <a:latin typeface="Arial" charset="0"/>
            </a:endParaRPr>
          </a:p>
          <a:p>
            <a:pPr eaLnBrk="1" hangingPunct="1"/>
            <a:endParaRPr lang="en-US" sz="1000" b="1" dirty="0" smtClean="0">
              <a:latin typeface="Arial" charset="0"/>
            </a:endParaRPr>
          </a:p>
          <a:p>
            <a:pPr eaLnBrk="1" hangingPunct="1"/>
            <a:endParaRPr lang="en-US" sz="1000" dirty="0" smtClean="0">
              <a:latin typeface="Arial" charset="0"/>
            </a:endParaRPr>
          </a:p>
        </p:txBody>
      </p:sp>
    </p:spTree>
    <p:extLst>
      <p:ext uri="{BB962C8B-B14F-4D97-AF65-F5344CB8AC3E}">
        <p14:creationId xmlns:p14="http://schemas.microsoft.com/office/powerpoint/2010/main" xmlns="" val="83950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EE372B19-BA0D-4FDE-B875-2161076B7C47}" type="slidenum">
              <a:rPr lang="en-US" smtClean="0">
                <a:cs typeface="Arial" charset="0"/>
              </a:rPr>
              <a:pPr/>
              <a:t>4</a:t>
            </a:fld>
            <a:endParaRPr lang="en-US" smtClean="0">
              <a:cs typeface="Arial"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xfrm>
            <a:off x="914400" y="5343369"/>
            <a:ext cx="5029200" cy="3113582"/>
          </a:xfrm>
          <a:noFill/>
          <a:ln/>
        </p:spPr>
        <p:txBody>
          <a:bodyPr>
            <a:normAutofit lnSpcReduction="10000"/>
          </a:bodyPr>
          <a:lstStyle/>
          <a:p>
            <a:pPr eaLnBrk="1" hangingPunct="1"/>
            <a:r>
              <a:rPr lang="en-US" dirty="0" smtClean="0"/>
              <a:t>Usually this slide gets a chuckle from the audience.  But after the chuckles die down, ask them to seriously consider what role people serve.  They are a source of information about the home.  They can point out problems that occurred in  the past and may only be obvious at night (like pests).  </a:t>
            </a:r>
          </a:p>
          <a:p>
            <a:pPr eaLnBrk="1" hangingPunct="1"/>
            <a:endParaRPr lang="en-US" dirty="0" smtClean="0"/>
          </a:p>
          <a:p>
            <a:pPr eaLnBrk="1" hangingPunct="1"/>
            <a:r>
              <a:rPr lang="en-US" dirty="0" smtClean="0"/>
              <a:t>You need to recognize the resident’s agenda.  They usually have a story that they want to tell.  Until they tell the story, they may not be able to listen.  The story may be a battle with a landlord or frustration with a contractor.  They need to listen and then as questions.</a:t>
            </a:r>
          </a:p>
          <a:p>
            <a:pPr eaLnBrk="1" hangingPunct="1"/>
            <a:r>
              <a:rPr lang="en-US" dirty="0" smtClean="0"/>
              <a:t/>
            </a:r>
            <a:br>
              <a:rPr lang="en-US" dirty="0" smtClean="0"/>
            </a:br>
            <a:r>
              <a:rPr lang="en-US" dirty="0" smtClean="0"/>
              <a:t>You can also ask the students to identify when the resident can be difficult often giving a biased view of an issue.  Usually the nurses have some good stories to tell that will help during the rest of the course.  </a:t>
            </a:r>
          </a:p>
          <a:p>
            <a:pPr eaLnBrk="1" hangingPunct="1"/>
            <a:endParaRPr lang="en-US" dirty="0" smtClean="0"/>
          </a:p>
          <a:p>
            <a:pPr eaLnBrk="1" hangingPunct="1"/>
            <a:r>
              <a:rPr lang="en-US" dirty="0" smtClean="0"/>
              <a:t>Wrap up this slide with a discussion of the different ways to get the information you need.  The next two slides will provide two specific strategies they should consider.</a:t>
            </a:r>
          </a:p>
        </p:txBody>
      </p:sp>
    </p:spTree>
    <p:extLst>
      <p:ext uri="{BB962C8B-B14F-4D97-AF65-F5344CB8AC3E}">
        <p14:creationId xmlns:p14="http://schemas.microsoft.com/office/powerpoint/2010/main" xmlns="" val="3208515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smtClean="0"/>
              <a:t>Closed-ended or direct questions are likely to get yes or no answers.  These answers often miss the detail that help get at information you need to know.  </a:t>
            </a:r>
          </a:p>
          <a:p>
            <a:pPr eaLnBrk="1" hangingPunct="1"/>
            <a:endParaRPr lang="en-US" dirty="0" smtClean="0"/>
          </a:p>
          <a:p>
            <a:pPr eaLnBrk="1" hangingPunct="1"/>
            <a:r>
              <a:rPr lang="en-US" dirty="0" smtClean="0"/>
              <a:t>Open-ended questions are more likely to get more details.  These details can help you understand hidden problems or past problems that may be hard to see.   </a:t>
            </a:r>
          </a:p>
          <a:p>
            <a:pPr eaLnBrk="1" hangingPunct="1"/>
            <a:endParaRPr lang="en-US" dirty="0" smtClean="0"/>
          </a:p>
          <a:p>
            <a:pPr eaLnBrk="1" hangingPunct="1"/>
            <a:r>
              <a:rPr lang="en-US" dirty="0" smtClean="0"/>
              <a:t>You should note the challenge of checklists.  Checklists naturally are based on closed-ended questions.  The box either gets a check or it does not.  If the student relies on checklists, they are likely to miss important information.</a:t>
            </a:r>
          </a:p>
          <a:p>
            <a:pPr eaLnBrk="1" hangingPunct="1"/>
            <a:endParaRPr lang="en-US" dirty="0" smtClean="0"/>
          </a:p>
          <a:p>
            <a:pPr eaLnBrk="1" hangingPunct="1"/>
            <a:r>
              <a:rPr lang="en-US" dirty="0" smtClean="0"/>
              <a:t>You may want to note that the problem is especially difficult with research projects since the researcher wants to structure the interview in a structured way.  The structure may limit opportunities for discussion.  It is not a problem that is easy to fix so acknowledge the conflict and move on to the two strategies.  </a:t>
            </a:r>
          </a:p>
          <a:p>
            <a:endParaRPr lang="en-US" dirty="0"/>
          </a:p>
        </p:txBody>
      </p:sp>
      <p:sp>
        <p:nvSpPr>
          <p:cNvPr id="4" name="Slide Number Placeholder 3"/>
          <p:cNvSpPr>
            <a:spLocks noGrp="1"/>
          </p:cNvSpPr>
          <p:nvPr>
            <p:ph type="sldNum" sz="quarter" idx="10"/>
          </p:nvPr>
        </p:nvSpPr>
        <p:spPr/>
        <p:txBody>
          <a:bodyPr/>
          <a:lstStyle/>
          <a:p>
            <a:fld id="{DD7FD8ED-6866-4058-A710-505760D395E5}" type="slidenum">
              <a:rPr lang="en-US" smtClean="0"/>
              <a:pPr/>
              <a:t>5</a:t>
            </a:fld>
            <a:endParaRPr lang="en-US"/>
          </a:p>
        </p:txBody>
      </p:sp>
    </p:spTree>
    <p:extLst>
      <p:ext uri="{BB962C8B-B14F-4D97-AF65-F5344CB8AC3E}">
        <p14:creationId xmlns:p14="http://schemas.microsoft.com/office/powerpoint/2010/main" xmlns="" val="3923110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85C7F3E-E8E0-4230-BA71-960AB7E31382}" type="slidenum">
              <a:rPr lang="en-US" smtClean="0">
                <a:cs typeface="Arial" charset="0"/>
              </a:rPr>
              <a:pPr/>
              <a:t>6</a:t>
            </a:fld>
            <a:endParaRPr lang="en-US" smtClean="0">
              <a:cs typeface="Arial"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285751" y="4147279"/>
            <a:ext cx="6215063" cy="4826521"/>
          </a:xfrm>
          <a:noFill/>
          <a:ln/>
        </p:spPr>
        <p:txBody>
          <a:bodyPr>
            <a:normAutofit fontScale="92500"/>
          </a:bodyPr>
          <a:lstStyle/>
          <a:p>
            <a:pPr marL="219075" indent="-219075" eaLnBrk="1" hangingPunct="1">
              <a:lnSpc>
                <a:spcPct val="100000"/>
              </a:lnSpc>
            </a:pPr>
            <a:r>
              <a:rPr lang="en-US" sz="1000" dirty="0" smtClean="0">
                <a:latin typeface="Arial" charset="0"/>
                <a:cs typeface="Arial" charset="0"/>
              </a:rPr>
              <a:t>The first strategy is bracketing.  Bracketing is an internal technique for staying calm and non-judgmental, and keeping the ability to listen and to coach. Here’s what can get bracketed:</a:t>
            </a:r>
            <a:endParaRPr lang="en-US" sz="1000" dirty="0" smtClean="0">
              <a:latin typeface="Arial" charset="0"/>
              <a:cs typeface="Times New Roman" pitchFamily="18" charset="0"/>
            </a:endParaRPr>
          </a:p>
          <a:p>
            <a:pPr marL="219075" indent="-219075" eaLnBrk="1" hangingPunct="1">
              <a:lnSpc>
                <a:spcPct val="100000"/>
              </a:lnSpc>
            </a:pPr>
            <a:r>
              <a:rPr lang="en-US" sz="1000" dirty="0" smtClean="0">
                <a:latin typeface="Arial" charset="0"/>
                <a:cs typeface="Arial" charset="0"/>
              </a:rPr>
              <a:t>1. The negative feelings and critical statements communicated to you by others.</a:t>
            </a:r>
          </a:p>
          <a:p>
            <a:pPr marL="219075" indent="-219075" eaLnBrk="1" hangingPunct="1">
              <a:lnSpc>
                <a:spcPct val="100000"/>
              </a:lnSpc>
            </a:pPr>
            <a:r>
              <a:rPr lang="en-US" sz="1000" dirty="0" smtClean="0">
                <a:latin typeface="Arial" charset="0"/>
                <a:cs typeface="Arial" charset="0"/>
              </a:rPr>
              <a:t>2. Your negative feelings and judgments of others.  </a:t>
            </a:r>
          </a:p>
          <a:p>
            <a:pPr marL="219075" indent="-219075" eaLnBrk="1" hangingPunct="1">
              <a:lnSpc>
                <a:spcPct val="80000"/>
              </a:lnSpc>
            </a:pPr>
            <a:r>
              <a:rPr lang="en-US" sz="1000" dirty="0" smtClean="0">
                <a:latin typeface="Arial" charset="0"/>
                <a:cs typeface="Arial" charset="0"/>
              </a:rPr>
              <a:t> </a:t>
            </a:r>
            <a:endParaRPr lang="en-US" sz="1000" dirty="0" smtClean="0">
              <a:latin typeface="Arial" charset="0"/>
              <a:cs typeface="Times New Roman" pitchFamily="18" charset="0"/>
            </a:endParaRPr>
          </a:p>
          <a:p>
            <a:pPr marL="219075" indent="-219075" eaLnBrk="1" hangingPunct="1">
              <a:lnSpc>
                <a:spcPct val="100000"/>
              </a:lnSpc>
              <a:spcBef>
                <a:spcPct val="0"/>
              </a:spcBef>
            </a:pPr>
            <a:r>
              <a:rPr lang="en-US" sz="1000" dirty="0" smtClean="0">
                <a:latin typeface="Arial" charset="0"/>
                <a:cs typeface="Arial" charset="0"/>
              </a:rPr>
              <a:t>Bracketing means to put a temporary container around negative feelings and thoughts so that they can be </a:t>
            </a:r>
            <a:r>
              <a:rPr lang="en-US" sz="1000" u="sng" dirty="0" smtClean="0">
                <a:latin typeface="Arial" charset="0"/>
                <a:cs typeface="Arial" charset="0"/>
              </a:rPr>
              <a:t>safely</a:t>
            </a:r>
            <a:r>
              <a:rPr lang="en-US" sz="1000" dirty="0" smtClean="0">
                <a:latin typeface="Arial" charset="0"/>
                <a:cs typeface="Arial" charset="0"/>
              </a:rPr>
              <a:t> examined and explored.  It's like putting something in a clear plastic container for awhile so that you can discuss with someone what it means and what to do about it, while you continue to work together and keep a sense of humor.</a:t>
            </a:r>
          </a:p>
          <a:p>
            <a:pPr marL="219075" indent="-219075" eaLnBrk="1" hangingPunct="1">
              <a:lnSpc>
                <a:spcPct val="100000"/>
              </a:lnSpc>
            </a:pPr>
            <a:r>
              <a:rPr lang="en-US" sz="1000" dirty="0" smtClean="0">
                <a:latin typeface="Arial" charset="0"/>
                <a:cs typeface="Arial" charset="0"/>
              </a:rPr>
              <a:t> </a:t>
            </a:r>
            <a:endParaRPr lang="en-US" sz="1000" dirty="0" smtClean="0">
              <a:latin typeface="Arial" charset="0"/>
              <a:cs typeface="Times New Roman" pitchFamily="18" charset="0"/>
            </a:endParaRPr>
          </a:p>
          <a:p>
            <a:pPr marL="219075" indent="-219075" eaLnBrk="1" hangingPunct="1">
              <a:lnSpc>
                <a:spcPct val="100000"/>
              </a:lnSpc>
            </a:pPr>
            <a:r>
              <a:rPr lang="en-US" sz="1000" dirty="0" smtClean="0">
                <a:latin typeface="Arial" charset="0"/>
                <a:cs typeface="Arial" charset="0"/>
              </a:rPr>
              <a:t>Health service inequities may result from differences in expectations, assumptions, knowledge, and in perceived values that individual workers and residents may have.  Recognizing when these differences affect one's ability to provide services is an important step in recognizing potential service disparities.   Always consider the question:  What barriers are preventing me from providing information to a client in the best way possible?</a:t>
            </a:r>
          </a:p>
          <a:p>
            <a:pPr marL="219075" indent="-219075" eaLnBrk="1" hangingPunct="1">
              <a:lnSpc>
                <a:spcPct val="100000"/>
              </a:lnSpc>
            </a:pPr>
            <a:r>
              <a:rPr lang="en-US" sz="1000" dirty="0" smtClean="0">
                <a:latin typeface="Arial" charset="0"/>
                <a:cs typeface="Arial" charset="0"/>
              </a:rPr>
              <a:t> </a:t>
            </a:r>
          </a:p>
          <a:p>
            <a:pPr marL="219075" indent="-219075" eaLnBrk="1" hangingPunct="1">
              <a:lnSpc>
                <a:spcPct val="100000"/>
              </a:lnSpc>
            </a:pPr>
            <a:r>
              <a:rPr lang="en-US" sz="1000" dirty="0" smtClean="0">
                <a:latin typeface="Arial" charset="0"/>
                <a:cs typeface="Arial" charset="0"/>
              </a:rPr>
              <a:t>You may want to explain that people can be very good a reading your expressions.  You may think you are carefully hiding your impression but they often can see it.  A person who is illiterate has survived by reading expressions.  Bracketing can help you acknowledge and move on rather than trying to hide it.</a:t>
            </a:r>
            <a:endParaRPr lang="en-US" sz="1000" dirty="0" smtClean="0">
              <a:latin typeface="Arial" charset="0"/>
              <a:cs typeface="Times New Roman" pitchFamily="18" charset="0"/>
            </a:endParaRPr>
          </a:p>
          <a:p>
            <a:pPr marL="219075" indent="-219075" eaLnBrk="1" hangingPunct="1">
              <a:lnSpc>
                <a:spcPct val="100000"/>
              </a:lnSpc>
            </a:pPr>
            <a:r>
              <a:rPr lang="en-US" sz="1000" b="1" dirty="0" smtClean="0">
                <a:latin typeface="Arial" charset="0"/>
                <a:cs typeface="Arial" charset="0"/>
              </a:rPr>
              <a:t>Example:  You are in a residence providing a lead hazard evaluation.   The house is a mess and you see lots of alcohol bottles around. </a:t>
            </a:r>
            <a:endParaRPr lang="en-US" sz="1000" b="1" dirty="0" smtClean="0">
              <a:latin typeface="Arial" charset="0"/>
              <a:cs typeface="Times New Roman" pitchFamily="18" charset="0"/>
            </a:endParaRPr>
          </a:p>
          <a:p>
            <a:pPr marL="219075" indent="-219075" eaLnBrk="1" hangingPunct="1">
              <a:lnSpc>
                <a:spcPct val="100000"/>
              </a:lnSpc>
            </a:pPr>
            <a:r>
              <a:rPr lang="en-US" sz="1000" dirty="0" smtClean="0">
                <a:latin typeface="Arial" charset="0"/>
                <a:cs typeface="Arial" charset="0"/>
              </a:rPr>
              <a:t>Your internal thought: </a:t>
            </a:r>
            <a:r>
              <a:rPr lang="en-US" sz="1000" i="1" dirty="0" smtClean="0">
                <a:latin typeface="Arial" charset="0"/>
                <a:cs typeface="Arial" charset="0"/>
              </a:rPr>
              <a:t>I'm starting not to like these residents - they are so messy, there is dust everywhere and it looks like they drink a lot.  They don't seem to care one way or the other about lead.</a:t>
            </a:r>
            <a:r>
              <a:rPr lang="en-US" sz="1000" dirty="0" smtClean="0">
                <a:latin typeface="Arial" charset="0"/>
                <a:cs typeface="Arial" charset="0"/>
              </a:rPr>
              <a:t>  </a:t>
            </a:r>
          </a:p>
          <a:p>
            <a:pPr marL="219075" indent="-219075" eaLnBrk="1" hangingPunct="1">
              <a:lnSpc>
                <a:spcPct val="100000"/>
              </a:lnSpc>
            </a:pPr>
            <a:endParaRPr lang="en-US" sz="1000" dirty="0" smtClean="0">
              <a:latin typeface="Arial" charset="0"/>
              <a:cs typeface="Arial" charset="0"/>
            </a:endParaRPr>
          </a:p>
          <a:p>
            <a:pPr marL="219075" indent="-219075" eaLnBrk="1" hangingPunct="1">
              <a:lnSpc>
                <a:spcPct val="100000"/>
              </a:lnSpc>
            </a:pPr>
            <a:r>
              <a:rPr lang="en-US" sz="1000" dirty="0" smtClean="0">
                <a:latin typeface="Arial" charset="0"/>
                <a:cs typeface="Arial" charset="0"/>
              </a:rPr>
              <a:t>Internal Bracket: [Your negative feelings about the residents; your judgments about their cleaning and lifestyle.]</a:t>
            </a:r>
          </a:p>
          <a:p>
            <a:pPr marL="219075" indent="-219075" eaLnBrk="1" hangingPunct="1">
              <a:lnSpc>
                <a:spcPct val="100000"/>
              </a:lnSpc>
            </a:pPr>
            <a:endParaRPr lang="en-US" sz="1000" dirty="0" smtClean="0">
              <a:latin typeface="Arial" charset="0"/>
              <a:cs typeface="Arial" charset="0"/>
            </a:endParaRPr>
          </a:p>
          <a:p>
            <a:pPr marL="219075" indent="-219075" eaLnBrk="1" hangingPunct="1">
              <a:lnSpc>
                <a:spcPct val="100000"/>
              </a:lnSpc>
            </a:pPr>
            <a:r>
              <a:rPr lang="en-US" sz="1000" dirty="0" smtClean="0">
                <a:latin typeface="Arial" charset="0"/>
                <a:cs typeface="Arial" charset="0"/>
              </a:rPr>
              <a:t>Your revised internal thought: </a:t>
            </a:r>
            <a:r>
              <a:rPr lang="en-US" sz="1000" i="1" dirty="0" smtClean="0">
                <a:latin typeface="Arial" charset="0"/>
                <a:cs typeface="Arial" charset="0"/>
              </a:rPr>
              <a:t>I may have negative feelings about these residents, but they may really need my coaching. Besides, they may not know that dust may be a lead hazard, or where the hazards can come from.</a:t>
            </a:r>
            <a:r>
              <a:rPr lang="en-US" sz="1000" dirty="0" smtClean="0">
                <a:latin typeface="Arial" charset="0"/>
                <a:cs typeface="Arial" charset="0"/>
              </a:rPr>
              <a:t>  </a:t>
            </a:r>
          </a:p>
          <a:p>
            <a:pPr marL="219075" indent="-219075" eaLnBrk="1" hangingPunct="1">
              <a:lnSpc>
                <a:spcPct val="100000"/>
              </a:lnSpc>
            </a:pPr>
            <a:endParaRPr lang="en-US" sz="1000" dirty="0" smtClean="0">
              <a:latin typeface="Arial" charset="0"/>
              <a:cs typeface="Arial" charset="0"/>
            </a:endParaRPr>
          </a:p>
          <a:p>
            <a:pPr marL="219075" indent="-219075" eaLnBrk="1" hangingPunct="1">
              <a:lnSpc>
                <a:spcPct val="100000"/>
              </a:lnSpc>
            </a:pPr>
            <a:r>
              <a:rPr lang="en-US" sz="1000" dirty="0" smtClean="0">
                <a:latin typeface="Arial" charset="0"/>
                <a:cs typeface="Arial" charset="0"/>
              </a:rPr>
              <a:t>Your Verbal Response: </a:t>
            </a:r>
            <a:r>
              <a:rPr lang="en-US" sz="1000" i="1" dirty="0" smtClean="0">
                <a:latin typeface="Arial" charset="0"/>
                <a:cs typeface="Arial" charset="0"/>
              </a:rPr>
              <a:t>"Would you like to sit down with me and find out what sorts of potential lead problems we found in your home?"</a:t>
            </a:r>
            <a:r>
              <a:rPr lang="en-US" sz="1000" dirty="0" smtClean="0">
                <a:latin typeface="Arial" charset="0"/>
                <a:cs typeface="Arial" charset="0"/>
              </a:rPr>
              <a:t> </a:t>
            </a:r>
          </a:p>
          <a:p>
            <a:pPr marL="219075" indent="-219075" eaLnBrk="1" hangingPunct="1">
              <a:lnSpc>
                <a:spcPct val="100000"/>
              </a:lnSpc>
            </a:pPr>
            <a:endParaRPr lang="en-US" sz="1000" b="1" dirty="0" smtClean="0">
              <a:latin typeface="Arial" charset="0"/>
              <a:cs typeface="Arial" charset="0"/>
            </a:endParaRPr>
          </a:p>
          <a:p>
            <a:pPr marL="219075" indent="-219075" eaLnBrk="1" hangingPunct="1">
              <a:lnSpc>
                <a:spcPct val="100000"/>
              </a:lnSpc>
            </a:pPr>
            <a:r>
              <a:rPr lang="en-US" sz="1000" dirty="0" smtClean="0">
                <a:latin typeface="Arial" charset="0"/>
                <a:cs typeface="Arial" charset="0"/>
              </a:rPr>
              <a:t>Result: You put aside (suspend) your feelings and judgment, and lay the foundation for the coaching partnership by proceeding with the non-judgmental assessment. </a:t>
            </a:r>
          </a:p>
          <a:p>
            <a:pPr marL="219075" indent="-219075" eaLnBrk="1" hangingPunct="1">
              <a:lnSpc>
                <a:spcPct val="100000"/>
              </a:lnSpc>
            </a:pPr>
            <a:endParaRPr lang="en-US" sz="1000" dirty="0" smtClean="0">
              <a:latin typeface="Arial" charset="0"/>
            </a:endParaRPr>
          </a:p>
        </p:txBody>
      </p:sp>
    </p:spTree>
    <p:extLst>
      <p:ext uri="{BB962C8B-B14F-4D97-AF65-F5344CB8AC3E}">
        <p14:creationId xmlns:p14="http://schemas.microsoft.com/office/powerpoint/2010/main" xmlns="" val="3453116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B5DEA6A9-9F77-481E-B1FC-2C1440525637}" type="slidenum">
              <a:rPr lang="en-US" smtClean="0">
                <a:cs typeface="Arial" charset="0"/>
              </a:rPr>
              <a:pPr/>
              <a:t>7</a:t>
            </a:fld>
            <a:endParaRPr lang="en-US" smtClean="0">
              <a:cs typeface="Arial"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14400" y="4344025"/>
            <a:ext cx="5029200" cy="3347803"/>
          </a:xfrm>
          <a:noFill/>
          <a:ln/>
        </p:spPr>
        <p:txBody>
          <a:bodyPr>
            <a:normAutofit fontScale="77500" lnSpcReduction="20000"/>
          </a:bodyPr>
          <a:lstStyle/>
          <a:p>
            <a:pPr eaLnBrk="1" hangingPunct="1">
              <a:lnSpc>
                <a:spcPct val="100000"/>
              </a:lnSpc>
              <a:spcBef>
                <a:spcPts val="0"/>
              </a:spcBef>
            </a:pPr>
            <a:r>
              <a:rPr lang="en-US" sz="1000" dirty="0" smtClean="0">
                <a:latin typeface="Arial" charset="0"/>
              </a:rPr>
              <a:t>Many of the hazards people are exposed to in their homes are the result of sources that they bring in themselves and are used within arm’s reach. </a:t>
            </a:r>
            <a:r>
              <a:rPr lang="en-US" sz="1000" baseline="30000" dirty="0" smtClean="0">
                <a:latin typeface="Arial" charset="0"/>
              </a:rPr>
              <a:t>[1]</a:t>
            </a:r>
            <a:r>
              <a:rPr lang="en-US" sz="1000" dirty="0" smtClean="0">
                <a:latin typeface="Arial" charset="0"/>
              </a:rPr>
              <a:t> Some examples:  Tobacco smoke is an important contaminant source in indoor air.  From the “Harvard 24 cities project” we know that children who have a smoking parent are three times more likely to have respiratory symptoms than children who live with non-smoking parents. </a:t>
            </a:r>
            <a:r>
              <a:rPr lang="en-US" sz="1000" baseline="30000" dirty="0" smtClean="0">
                <a:latin typeface="Arial" charset="0"/>
              </a:rPr>
              <a:t>[2]</a:t>
            </a:r>
            <a:r>
              <a:rPr lang="en-US" sz="1000" dirty="0" smtClean="0">
                <a:latin typeface="Arial" charset="0"/>
              </a:rPr>
              <a:t> Frying foods releases large numbers of fine particles – a range hood helps to reduce their spread. </a:t>
            </a:r>
            <a:r>
              <a:rPr lang="en-US" sz="1000" baseline="30000" dirty="0" smtClean="0">
                <a:latin typeface="Arial" charset="0"/>
              </a:rPr>
              <a:t>[1]</a:t>
            </a:r>
            <a:r>
              <a:rPr lang="en-US" sz="1000" dirty="0" smtClean="0">
                <a:latin typeface="Arial" charset="0"/>
              </a:rPr>
              <a:t>  Pesticides used in the home are the largest pesticide exposure to US citizens. </a:t>
            </a:r>
            <a:r>
              <a:rPr lang="en-US" sz="1000" baseline="30000" dirty="0" smtClean="0">
                <a:latin typeface="Arial" charset="0"/>
              </a:rPr>
              <a:t>[1,3]</a:t>
            </a:r>
          </a:p>
          <a:p>
            <a:pPr eaLnBrk="1" hangingPunct="1">
              <a:lnSpc>
                <a:spcPct val="100000"/>
              </a:lnSpc>
              <a:spcBef>
                <a:spcPts val="0"/>
              </a:spcBef>
            </a:pPr>
            <a:endParaRPr lang="en-US" sz="1000" baseline="30000" dirty="0" smtClean="0">
              <a:latin typeface="Arial" charset="0"/>
            </a:endParaRPr>
          </a:p>
          <a:p>
            <a:pPr eaLnBrk="1" hangingPunct="1">
              <a:lnSpc>
                <a:spcPct val="100000"/>
              </a:lnSpc>
              <a:spcBef>
                <a:spcPts val="0"/>
              </a:spcBef>
            </a:pPr>
            <a:r>
              <a:rPr lang="en-US" sz="1000" dirty="0" smtClean="0">
                <a:latin typeface="Arial" charset="0"/>
              </a:rPr>
              <a:t>While these activities are common, sometimes people do fairly odd things in their homes that result in hazards including: </a:t>
            </a:r>
          </a:p>
          <a:p>
            <a:pPr eaLnBrk="1" hangingPunct="1">
              <a:lnSpc>
                <a:spcPct val="100000"/>
              </a:lnSpc>
              <a:spcBef>
                <a:spcPts val="0"/>
              </a:spcBef>
              <a:buFontTx/>
              <a:buChar char="•"/>
            </a:pPr>
            <a:r>
              <a:rPr lang="en-US" sz="1000" dirty="0" smtClean="0">
                <a:latin typeface="Arial" charset="0"/>
              </a:rPr>
              <a:t>  Melting and casting lead</a:t>
            </a:r>
          </a:p>
          <a:p>
            <a:pPr eaLnBrk="1" hangingPunct="1">
              <a:lnSpc>
                <a:spcPct val="100000"/>
              </a:lnSpc>
              <a:spcBef>
                <a:spcPts val="0"/>
              </a:spcBef>
              <a:buFontTx/>
              <a:buChar char="•"/>
            </a:pPr>
            <a:r>
              <a:rPr lang="en-US" sz="1000" dirty="0" smtClean="0">
                <a:latin typeface="Arial" charset="0"/>
              </a:rPr>
              <a:t>  Injecting molding plastics</a:t>
            </a:r>
          </a:p>
          <a:p>
            <a:pPr eaLnBrk="1" hangingPunct="1">
              <a:lnSpc>
                <a:spcPct val="100000"/>
              </a:lnSpc>
              <a:spcBef>
                <a:spcPts val="0"/>
              </a:spcBef>
              <a:buFontTx/>
              <a:buChar char="•"/>
            </a:pPr>
            <a:r>
              <a:rPr lang="en-US" sz="1000" dirty="0" smtClean="0">
                <a:latin typeface="Arial" charset="0"/>
              </a:rPr>
              <a:t>  Welding</a:t>
            </a:r>
          </a:p>
          <a:p>
            <a:pPr eaLnBrk="1" hangingPunct="1">
              <a:lnSpc>
                <a:spcPct val="100000"/>
              </a:lnSpc>
              <a:spcBef>
                <a:spcPts val="0"/>
              </a:spcBef>
              <a:buFontTx/>
              <a:buChar char="•"/>
            </a:pPr>
            <a:r>
              <a:rPr lang="en-US" sz="1000" dirty="0" smtClean="0">
                <a:latin typeface="Arial" charset="0"/>
              </a:rPr>
              <a:t>  Barbequing indoors</a:t>
            </a:r>
          </a:p>
          <a:p>
            <a:pPr eaLnBrk="1" hangingPunct="1">
              <a:lnSpc>
                <a:spcPct val="100000"/>
              </a:lnSpc>
              <a:spcBef>
                <a:spcPts val="0"/>
              </a:spcBef>
              <a:buFontTx/>
              <a:buNone/>
            </a:pPr>
            <a:endParaRPr lang="en-US" sz="1000" dirty="0" smtClean="0">
              <a:latin typeface="Arial" charset="0"/>
            </a:endParaRPr>
          </a:p>
          <a:p>
            <a:pPr eaLnBrk="1" hangingPunct="1">
              <a:lnSpc>
                <a:spcPct val="100000"/>
              </a:lnSpc>
              <a:spcBef>
                <a:spcPts val="0"/>
              </a:spcBef>
            </a:pPr>
            <a:r>
              <a:rPr lang="en-US" sz="1000" dirty="0" smtClean="0">
                <a:latin typeface="Arial" charset="0"/>
              </a:rPr>
              <a:t>This slide can help you identify resident behaviors that are important to consider.  For example, most residents know that smoking is a problem.  Often they will explain that they do it outside.  But you can see ashtrays around the home.  They are hiding the truth.</a:t>
            </a:r>
          </a:p>
          <a:p>
            <a:pPr eaLnBrk="1" hangingPunct="1">
              <a:lnSpc>
                <a:spcPct val="100000"/>
              </a:lnSpc>
              <a:spcBef>
                <a:spcPts val="0"/>
              </a:spcBef>
            </a:pPr>
            <a:endParaRPr lang="en-US" sz="1000" dirty="0" smtClean="0">
              <a:latin typeface="Arial" charset="0"/>
            </a:endParaRPr>
          </a:p>
          <a:p>
            <a:pPr eaLnBrk="1" hangingPunct="1">
              <a:lnSpc>
                <a:spcPct val="100000"/>
              </a:lnSpc>
              <a:spcBef>
                <a:spcPts val="0"/>
              </a:spcBef>
            </a:pPr>
            <a:r>
              <a:rPr lang="en-US" sz="1000" dirty="0" smtClean="0">
                <a:latin typeface="Arial" charset="0"/>
              </a:rPr>
              <a:t>The person spraying the pesticides – most likely to deal with wasps – misunderstands the danger.  She is wearing a respiratory but no gloves.  With her finger on the nozzle, it is the most likely route of exposure.  </a:t>
            </a:r>
          </a:p>
          <a:p>
            <a:pPr eaLnBrk="1" hangingPunct="1">
              <a:lnSpc>
                <a:spcPct val="100000"/>
              </a:lnSpc>
              <a:spcBef>
                <a:spcPts val="0"/>
              </a:spcBef>
            </a:pPr>
            <a:endParaRPr lang="en-US" sz="1000" dirty="0" smtClean="0">
              <a:latin typeface="Arial" charset="0"/>
            </a:endParaRPr>
          </a:p>
          <a:p>
            <a:pPr eaLnBrk="1" hangingPunct="1">
              <a:lnSpc>
                <a:spcPct val="100000"/>
              </a:lnSpc>
              <a:spcBef>
                <a:spcPts val="0"/>
              </a:spcBef>
            </a:pPr>
            <a:r>
              <a:rPr lang="en-US" sz="1000" dirty="0" smtClean="0">
                <a:latin typeface="Arial" charset="0"/>
              </a:rPr>
              <a:t>For the frying food, they may not realize that along with the smell of frying goes particulates that may particles that may irritant the lungs of some people.  It is not that the activity is dangerous but it can be a problem for some people.  And this is the Start with People module </a:t>
            </a:r>
            <a:r>
              <a:rPr lang="en-US" sz="1000" dirty="0" err="1" smtClean="0">
                <a:latin typeface="Arial" charset="0"/>
              </a:rPr>
              <a:t>afterall</a:t>
            </a:r>
            <a:r>
              <a:rPr lang="en-US" sz="1000" dirty="0" smtClean="0">
                <a:latin typeface="Arial" charset="0"/>
              </a:rPr>
              <a:t>.</a:t>
            </a:r>
          </a:p>
          <a:p>
            <a:pPr eaLnBrk="1" hangingPunct="1">
              <a:lnSpc>
                <a:spcPct val="100000"/>
              </a:lnSpc>
              <a:spcBef>
                <a:spcPts val="0"/>
              </a:spcBef>
            </a:pPr>
            <a:endParaRPr lang="en-US" sz="1000" dirty="0" smtClean="0">
              <a:latin typeface="Arial" charset="0"/>
            </a:endParaRPr>
          </a:p>
        </p:txBody>
      </p:sp>
    </p:spTree>
    <p:extLst>
      <p:ext uri="{BB962C8B-B14F-4D97-AF65-F5344CB8AC3E}">
        <p14:creationId xmlns:p14="http://schemas.microsoft.com/office/powerpoint/2010/main" xmlns="" val="3652900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4E51BAA-3DAF-4FAA-AAA8-A81502AA14E5}" type="slidenum">
              <a:rPr lang="en-US" smtClean="0">
                <a:cs typeface="Arial" charset="0"/>
              </a:rPr>
              <a:pPr/>
              <a:t>8</a:t>
            </a:fld>
            <a:endParaRPr lang="en-US" smtClean="0">
              <a:cs typeface="Arial" charset="0"/>
            </a:endParaRPr>
          </a:p>
        </p:txBody>
      </p:sp>
      <p:sp>
        <p:nvSpPr>
          <p:cNvPr id="28675" name="Rectangle 2"/>
          <p:cNvSpPr>
            <a:spLocks noGrp="1" noRot="1" noChangeAspect="1" noChangeArrowheads="1" noTextEdit="1"/>
          </p:cNvSpPr>
          <p:nvPr>
            <p:ph type="sldImg"/>
          </p:nvPr>
        </p:nvSpPr>
        <p:spPr>
          <a:ln/>
        </p:spPr>
      </p:sp>
      <p:sp>
        <p:nvSpPr>
          <p:cNvPr id="28676" name="Notes Placeholder 3"/>
          <p:cNvSpPr>
            <a:spLocks noGrp="1"/>
          </p:cNvSpPr>
          <p:nvPr>
            <p:ph type="body" idx="1"/>
          </p:nvPr>
        </p:nvSpPr>
        <p:spPr>
          <a:noFill/>
          <a:ln/>
        </p:spPr>
        <p:txBody>
          <a:bodyPr/>
          <a:lstStyle/>
          <a:p>
            <a:pPr eaLnBrk="1" hangingPunct="1"/>
            <a:r>
              <a:rPr lang="en-US" dirty="0" smtClean="0"/>
              <a:t>Discuss the communication problems people have had.  Ask them whether they have encountered the situations and let them tell some stories.  Use the list above to prime the discussion but let people add more.  </a:t>
            </a:r>
          </a:p>
          <a:p>
            <a:pPr eaLnBrk="1" hangingPunct="1"/>
            <a:endParaRPr lang="en-US" dirty="0" smtClean="0"/>
          </a:p>
          <a:p>
            <a:pPr eaLnBrk="1" hangingPunct="1"/>
            <a:r>
              <a:rPr lang="en-US" dirty="0" smtClean="0"/>
              <a:t>On the cultural issues, shoes are best left by the front door.  </a:t>
            </a:r>
          </a:p>
          <a:p>
            <a:pPr eaLnBrk="1" hangingPunct="1"/>
            <a:endParaRPr lang="en-US" dirty="0" smtClean="0"/>
          </a:p>
          <a:p>
            <a:pPr eaLnBrk="1" hangingPunct="1"/>
            <a:r>
              <a:rPr lang="en-US" dirty="0" smtClean="0"/>
              <a:t>Highlight the cultural problems if the student is a man and the resident is a married woman.  In some cultures, the woman cannot let people in.  </a:t>
            </a:r>
          </a:p>
          <a:p>
            <a:pPr eaLnBrk="1" hangingPunct="1"/>
            <a:endParaRPr lang="en-US" dirty="0" smtClean="0"/>
          </a:p>
          <a:p>
            <a:pPr eaLnBrk="1" hangingPunct="1"/>
            <a:r>
              <a:rPr lang="en-US" dirty="0" smtClean="0"/>
              <a:t>For hoarding, acknowledge the challenge and discussion possible responses.  It takes a sustained effort.  A social worker is often particularly adept at dealing with the problem.  A simple cleaning is usually not sufficient.  The problem will recur.  There are also support groups such as Hoarders Anonymous or </a:t>
            </a:r>
            <a:r>
              <a:rPr lang="en-US" dirty="0" err="1" smtClean="0"/>
              <a:t>Messies</a:t>
            </a:r>
            <a:r>
              <a:rPr lang="en-US" dirty="0" smtClean="0"/>
              <a:t> Anonymous.  </a:t>
            </a:r>
          </a:p>
        </p:txBody>
      </p:sp>
    </p:spTree>
    <p:extLst>
      <p:ext uri="{BB962C8B-B14F-4D97-AF65-F5344CB8AC3E}">
        <p14:creationId xmlns:p14="http://schemas.microsoft.com/office/powerpoint/2010/main" xmlns="" val="1760041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1BDD92F2-E61B-4E2A-9E3A-36040832FBB9}" type="slidenum">
              <a:rPr lang="en-US" smtClean="0">
                <a:cs typeface="Arial" charset="0"/>
              </a:rPr>
              <a:pPr/>
              <a:t>9</a:t>
            </a:fld>
            <a:endParaRPr lang="en-US" smtClean="0">
              <a:cs typeface="Arial"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sz="1000" smtClean="0"/>
              <a:t>Residents need to make difficult choices.  Too often they need to balance their health, their comfort and the cost of the correction.</a:t>
            </a:r>
            <a:r>
              <a:rPr lang="en-US" smtClean="0"/>
              <a:t>  </a:t>
            </a:r>
          </a:p>
          <a:p>
            <a:pPr eaLnBrk="1" hangingPunct="1"/>
            <a:endParaRPr lang="en-US" smtClean="0"/>
          </a:p>
          <a:p>
            <a:pPr eaLnBrk="1" hangingPunct="1"/>
            <a:r>
              <a:rPr lang="en-US" smtClean="0"/>
              <a:t>Use this slide to wrap this part of the module so you can move on.</a:t>
            </a:r>
          </a:p>
        </p:txBody>
      </p:sp>
    </p:spTree>
    <p:extLst>
      <p:ext uri="{BB962C8B-B14F-4D97-AF65-F5344CB8AC3E}">
        <p14:creationId xmlns:p14="http://schemas.microsoft.com/office/powerpoint/2010/main" xmlns="" val="1832903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9.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444">
    <p:spTree>
      <p:nvGrpSpPr>
        <p:cNvPr id="1" name=""/>
        <p:cNvGrpSpPr/>
        <p:nvPr/>
      </p:nvGrpSpPr>
      <p:grpSpPr>
        <a:xfrm>
          <a:off x="0" y="0"/>
          <a:ext cx="0" cy="0"/>
          <a:chOff x="0" y="0"/>
          <a:chExt cx="0" cy="0"/>
        </a:xfrm>
      </p:grpSpPr>
      <p:pic>
        <p:nvPicPr>
          <p:cNvPr id="6" name="Picture 5" descr="hhtc_titleslide_swoosh.png"/>
          <p:cNvPicPr>
            <a:picLocks noChangeAspect="1"/>
          </p:cNvPicPr>
          <p:nvPr userDrawn="1"/>
        </p:nvPicPr>
        <p:blipFill>
          <a:blip r:embed="rId2" cstate="screen">
            <a:clrChange>
              <a:clrFrom>
                <a:srgbClr val="FFFFFF"/>
              </a:clrFrom>
              <a:clrTo>
                <a:srgbClr val="FFFFFF">
                  <a:alpha val="0"/>
                </a:srgbClr>
              </a:clrTo>
            </a:clrChange>
          </a:blip>
          <a:srcRect/>
          <a:stretch>
            <a:fillRect/>
          </a:stretch>
        </p:blipFill>
        <p:spPr>
          <a:xfrm>
            <a:off x="-1" y="0"/>
            <a:ext cx="9144001" cy="5860473"/>
          </a:xfrm>
          <a:prstGeom prst="rect">
            <a:avLst/>
          </a:prstGeom>
        </p:spPr>
      </p:pic>
      <p:sp>
        <p:nvSpPr>
          <p:cNvPr id="7" name="Title 1"/>
          <p:cNvSpPr>
            <a:spLocks noGrp="1"/>
          </p:cNvSpPr>
          <p:nvPr>
            <p:ph type="ctrTitle"/>
          </p:nvPr>
        </p:nvSpPr>
        <p:spPr>
          <a:xfrm>
            <a:off x="253088" y="310232"/>
            <a:ext cx="8335741" cy="1118517"/>
          </a:xfrm>
        </p:spPr>
        <p:txBody>
          <a:bodyPr/>
          <a:lstStyle>
            <a:lvl1pPr>
              <a:defRPr b="0">
                <a:solidFill>
                  <a:schemeClr val="accent4">
                    <a:lumMod val="20000"/>
                    <a:lumOff val="80000"/>
                  </a:schemeClr>
                </a:solidFill>
              </a:defRPr>
            </a:lvl1pPr>
          </a:lstStyle>
          <a:p>
            <a:r>
              <a:rPr lang="en-US" smtClean="0"/>
              <a:t>Click to edit Master title style</a:t>
            </a:r>
            <a:endParaRPr lang="en-US" dirty="0"/>
          </a:p>
        </p:txBody>
      </p:sp>
      <p:sp>
        <p:nvSpPr>
          <p:cNvPr id="8" name="Subtitle 2"/>
          <p:cNvSpPr>
            <a:spLocks noGrp="1"/>
          </p:cNvSpPr>
          <p:nvPr>
            <p:ph type="subTitle" idx="1"/>
          </p:nvPr>
        </p:nvSpPr>
        <p:spPr>
          <a:xfrm>
            <a:off x="253088" y="1233260"/>
            <a:ext cx="8327575" cy="669017"/>
          </a:xfrm>
        </p:spPr>
        <p:txBody>
          <a:bodyPr/>
          <a:lstStyle>
            <a:lvl1pPr marL="0" indent="0" algn="l">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9" name="Picture 8" descr="HHTC_map_2013_nonumbers-(lower-48_cleanedges).gif"/>
          <p:cNvPicPr>
            <a:picLocks noChangeAspect="1"/>
          </p:cNvPicPr>
          <p:nvPr userDrawn="1"/>
        </p:nvPicPr>
        <p:blipFill>
          <a:blip r:embed="rId3" cstate="screen"/>
          <a:stretch>
            <a:fillRect/>
          </a:stretch>
        </p:blipFill>
        <p:spPr>
          <a:xfrm>
            <a:off x="4359728" y="5096539"/>
            <a:ext cx="1828800" cy="1142191"/>
          </a:xfrm>
          <a:prstGeom prst="rect">
            <a:avLst/>
          </a:prstGeom>
          <a:effectLst>
            <a:outerShdw blurRad="50800" dist="38100" dir="2700000" algn="tl" rotWithShape="0">
              <a:prstClr val="black">
                <a:alpha val="40000"/>
              </a:prstClr>
            </a:outerShdw>
          </a:effectLst>
        </p:spPr>
      </p:pic>
      <p:sp>
        <p:nvSpPr>
          <p:cNvPr id="10" name="TextBox 9"/>
          <p:cNvSpPr txBox="1"/>
          <p:nvPr userDrawn="1"/>
        </p:nvSpPr>
        <p:spPr>
          <a:xfrm>
            <a:off x="4008664" y="4343400"/>
            <a:ext cx="3976007" cy="1289135"/>
          </a:xfrm>
          <a:prstGeom prst="rect">
            <a:avLst/>
          </a:prstGeom>
          <a:noFill/>
        </p:spPr>
        <p:txBody>
          <a:bodyPr wrap="square" rtlCol="0">
            <a:spAutoFit/>
          </a:bodyPr>
          <a:lstStyle/>
          <a:p>
            <a:pPr algn="r">
              <a:lnSpc>
                <a:spcPts val="3200"/>
              </a:lnSpc>
            </a:pPr>
            <a:r>
              <a:rPr lang="en-US" sz="2200" b="1" dirty="0" smtClean="0">
                <a:solidFill>
                  <a:schemeClr val="bg1"/>
                </a:solidFill>
                <a:latin typeface="Myriad Pro" pitchFamily="34" charset="0"/>
              </a:rPr>
              <a:t>National</a:t>
            </a:r>
            <a:r>
              <a:rPr lang="en-US" b="1" dirty="0" smtClean="0">
                <a:solidFill>
                  <a:schemeClr val="bg1"/>
                </a:solidFill>
                <a:latin typeface="Myriad Pro" pitchFamily="34" charset="0"/>
              </a:rPr>
              <a:t> </a:t>
            </a:r>
            <a:r>
              <a:rPr lang="en-US" sz="3000" b="1" dirty="0" smtClean="0">
                <a:solidFill>
                  <a:schemeClr val="bg1"/>
                </a:solidFill>
                <a:latin typeface="Myriad Pro" pitchFamily="34" charset="0"/>
              </a:rPr>
              <a:t>Healthy Homes Training Center</a:t>
            </a:r>
            <a:r>
              <a:rPr lang="en-US" b="1" dirty="0" smtClean="0">
                <a:solidFill>
                  <a:schemeClr val="bg1"/>
                </a:solidFill>
                <a:latin typeface="Myriad Pro" pitchFamily="34" charset="0"/>
              </a:rPr>
              <a:t> </a:t>
            </a:r>
          </a:p>
          <a:p>
            <a:pPr algn="r">
              <a:lnSpc>
                <a:spcPts val="2900"/>
              </a:lnSpc>
            </a:pPr>
            <a:r>
              <a:rPr lang="en-US" sz="2200" b="1" dirty="0" smtClean="0">
                <a:solidFill>
                  <a:schemeClr val="bg1"/>
                </a:solidFill>
                <a:latin typeface="Myriad Pro" pitchFamily="34" charset="0"/>
              </a:rPr>
              <a:t>and Network</a:t>
            </a:r>
            <a:endParaRPr lang="en-US" sz="2200" b="1" dirty="0">
              <a:solidFill>
                <a:schemeClr val="bg1"/>
              </a:solidFill>
              <a:latin typeface="Myriad Pro"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_house background(MSclipart)">
    <p:bg>
      <p:bgPr>
        <a:blipFill dpi="0" rotWithShape="1">
          <a:blip r:embed="rId2" cstate="screen">
            <a:alphaModFix amt="11000"/>
            <a:lum/>
          </a:blip>
          <a:srcRect/>
          <a:stretch>
            <a:fillRect l="-10000" t="-28000" r="16000" b="-28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7176407" y="212271"/>
            <a:ext cx="1632857" cy="12328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p:nvPr>
        </p:nvSpPr>
        <p:spPr>
          <a:xfrm>
            <a:off x="673328" y="2551467"/>
            <a:ext cx="8307388" cy="1362075"/>
          </a:xfrm>
        </p:spPr>
        <p:txBody>
          <a:bodyPr anchor="t"/>
          <a:lstStyle>
            <a:lvl1pPr algn="l">
              <a:defRPr sz="4000" b="1" cap="all">
                <a:solidFill>
                  <a:schemeClr val="tx2"/>
                </a:solidFill>
              </a:defRPr>
            </a:lvl1pPr>
          </a:lstStyle>
          <a:p>
            <a:r>
              <a:rPr lang="en-US" smtClean="0"/>
              <a:t>Click to edit Master title style</a:t>
            </a:r>
            <a:endParaRPr lang="en-US" dirty="0"/>
          </a:p>
        </p:txBody>
      </p:sp>
      <p:sp>
        <p:nvSpPr>
          <p:cNvPr id="8" name="Text Placeholder 2"/>
          <p:cNvSpPr>
            <a:spLocks noGrp="1"/>
          </p:cNvSpPr>
          <p:nvPr>
            <p:ph type="body" idx="1"/>
          </p:nvPr>
        </p:nvSpPr>
        <p:spPr>
          <a:xfrm>
            <a:off x="673328" y="1518557"/>
            <a:ext cx="8299223" cy="1032910"/>
          </a:xfrm>
        </p:spPr>
        <p:txBody>
          <a:bodyPr anchor="b"/>
          <a:lstStyle>
            <a:lvl1pPr marL="0" indent="0">
              <a:buNone/>
              <a:defRPr sz="2000" b="1">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_family in silhouette (MSclipart)">
    <p:bg>
      <p:bgPr>
        <a:blipFill dpi="0" rotWithShape="1">
          <a:blip r:embed="rId2" cstate="screen">
            <a:alphaModFix amt="15000"/>
            <a:lum/>
          </a:blip>
          <a:srcRect/>
          <a:stretch>
            <a:fillRect l="20000" t="-43000" r="-20000" b="-4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079942" cy="1456191"/>
          </a:xfrm>
        </p:spPr>
        <p:txBody>
          <a:bodyPr/>
          <a:lstStyle>
            <a:lvl1pPr>
              <a:lnSpc>
                <a:spcPts val="4400"/>
              </a:lnSpc>
              <a:defRPr b="1">
                <a:solidFill>
                  <a:schemeClr val="tx2"/>
                </a:solidFill>
              </a:defRPr>
            </a:lvl1pPr>
          </a:lstStyle>
          <a:p>
            <a:r>
              <a:rPr lang="en-US" dirty="0" smtClean="0"/>
              <a:t>Click to edit master</a:t>
            </a:r>
            <a:br>
              <a:rPr lang="en-US" dirty="0" smtClean="0"/>
            </a:br>
            <a:r>
              <a:rPr lang="en-US" dirty="0" smtClean="0"/>
              <a:t>title style for multiple lines</a:t>
            </a:r>
            <a:endParaRPr lang="en-US" dirty="0"/>
          </a:p>
        </p:txBody>
      </p:sp>
      <p:sp>
        <p:nvSpPr>
          <p:cNvPr id="3" name="Content Placeholder 2"/>
          <p:cNvSpPr>
            <a:spLocks noGrp="1"/>
          </p:cNvSpPr>
          <p:nvPr>
            <p:ph idx="1"/>
          </p:nvPr>
        </p:nvSpPr>
        <p:spPr>
          <a:xfrm>
            <a:off x="457200" y="1845129"/>
            <a:ext cx="8229600" cy="371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_inspector (MSclipart)">
    <p:bg>
      <p:bgPr>
        <a:blipFill dpi="0" rotWithShape="1">
          <a:blip r:embed="rId2" cstate="screen">
            <a:alphaModFix amt="20000"/>
            <a:lum/>
          </a:blip>
          <a:srcRect/>
          <a:stretch>
            <a:fillRect l="50000" t="10000" r="-5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079942" cy="1456191"/>
          </a:xfrm>
        </p:spPr>
        <p:txBody>
          <a:bodyPr/>
          <a:lstStyle>
            <a:lvl1pPr>
              <a:lnSpc>
                <a:spcPts val="4400"/>
              </a:lnSpc>
              <a:defRPr b="1">
                <a:solidFill>
                  <a:schemeClr val="tx2"/>
                </a:solidFill>
              </a:defRPr>
            </a:lvl1pPr>
          </a:lstStyle>
          <a:p>
            <a:r>
              <a:rPr lang="en-US" dirty="0" smtClean="0"/>
              <a:t>Click to edit master</a:t>
            </a:r>
            <a:br>
              <a:rPr lang="en-US" dirty="0" smtClean="0"/>
            </a:br>
            <a:r>
              <a:rPr lang="en-US" dirty="0" smtClean="0"/>
              <a:t>title style for multiple lines</a:t>
            </a:r>
            <a:endParaRPr lang="en-US" dirty="0"/>
          </a:p>
        </p:txBody>
      </p:sp>
      <p:sp>
        <p:nvSpPr>
          <p:cNvPr id="3" name="Content Placeholder 2"/>
          <p:cNvSpPr>
            <a:spLocks noGrp="1"/>
          </p:cNvSpPr>
          <p:nvPr>
            <p:ph idx="1"/>
          </p:nvPr>
        </p:nvSpPr>
        <p:spPr>
          <a:xfrm>
            <a:off x="457200" y="1845129"/>
            <a:ext cx="8229600" cy="3714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520301"/>
            <a:ext cx="8229600" cy="386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centere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1126670" y="1520301"/>
            <a:ext cx="7560129" cy="3868445"/>
          </a:xfrm>
        </p:spPr>
        <p:txBody>
          <a:bodyPr anchor="ctr"/>
          <a:lstStyle>
            <a:lvl1pPr>
              <a:defRPr baseline="0"/>
            </a:lvl1pPr>
            <a:lvl2pPr>
              <a:defRPr baseline="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enter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smtClean="0"/>
              <a:t>Click to edit Master title style</a:t>
            </a:r>
            <a:endParaRPr lang="en-US" dirty="0"/>
          </a:p>
        </p:txBody>
      </p:sp>
      <p:sp>
        <p:nvSpPr>
          <p:cNvPr id="5" name="Text Placeholder 4"/>
          <p:cNvSpPr>
            <a:spLocks noGrp="1"/>
          </p:cNvSpPr>
          <p:nvPr>
            <p:ph type="body" sz="quarter" idx="10" hasCustomPrompt="1"/>
          </p:nvPr>
        </p:nvSpPr>
        <p:spPr>
          <a:xfrm>
            <a:off x="1330325" y="1657350"/>
            <a:ext cx="6613525" cy="3829050"/>
          </a:xfrm>
        </p:spPr>
        <p:txBody>
          <a:bodyPr anchor="ctr" anchorCtr="0"/>
          <a:lstStyle>
            <a:lvl1pPr algn="ctr">
              <a:buNone/>
              <a:defRPr baseline="0"/>
            </a:lvl1pPr>
          </a:lstStyle>
          <a:p>
            <a:pPr lvl="0"/>
            <a:r>
              <a:rPr lang="en-US" dirty="0" smtClean="0"/>
              <a:t>Click to edit Master text styles.  Use color and size to emphasize important words or phrases in the text.</a:t>
            </a:r>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6"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two lines in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079942" cy="1456191"/>
          </a:xfrm>
        </p:spPr>
        <p:txBody>
          <a:bodyPr/>
          <a:lstStyle>
            <a:lvl1pPr>
              <a:lnSpc>
                <a:spcPts val="4400"/>
              </a:lnSpc>
              <a:defRPr b="1">
                <a:solidFill>
                  <a:schemeClr val="tx2"/>
                </a:solidFill>
              </a:defRPr>
            </a:lvl1pPr>
          </a:lstStyle>
          <a:p>
            <a:r>
              <a:rPr lang="en-US" dirty="0" smtClean="0"/>
              <a:t>Click to edit master</a:t>
            </a:r>
            <a:br>
              <a:rPr lang="en-US" dirty="0" smtClean="0"/>
            </a:br>
            <a:r>
              <a:rPr lang="en-US" dirty="0" smtClean="0"/>
              <a:t>title style for multiple lines</a:t>
            </a:r>
            <a:endParaRPr lang="en-US" dirty="0"/>
          </a:p>
        </p:txBody>
      </p:sp>
      <p:sp>
        <p:nvSpPr>
          <p:cNvPr id="3" name="Content Placeholder 2"/>
          <p:cNvSpPr>
            <a:spLocks noGrp="1"/>
          </p:cNvSpPr>
          <p:nvPr>
            <p:ph idx="1"/>
          </p:nvPr>
        </p:nvSpPr>
        <p:spPr>
          <a:xfrm>
            <a:off x="457200" y="1845129"/>
            <a:ext cx="8229600" cy="3714750"/>
          </a:xfrm>
        </p:spPr>
        <p:txBody>
          <a:bodyPr/>
          <a:lstStyle>
            <a:lvl1pPr>
              <a:buSzPct val="70000"/>
              <a:buFontTx/>
              <a:buBlip>
                <a:blip r:embed="rId2"/>
              </a:buBlip>
              <a:defRPr/>
            </a:lvl1pPr>
            <a:lvl2pPr>
              <a:buFontTx/>
              <a:buBlip>
                <a:blip r:embed="rId3"/>
              </a:buBlip>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two lines in head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7"/>
            <a:ext cx="7079942" cy="803049"/>
          </a:xfrm>
        </p:spPr>
        <p:txBody>
          <a:bodyPr/>
          <a:lstStyle>
            <a:lvl1pPr>
              <a:lnSpc>
                <a:spcPts val="4400"/>
              </a:lnSpc>
              <a:defRPr b="1" baseline="0">
                <a:solidFill>
                  <a:schemeClr val="tx2"/>
                </a:solidFill>
              </a:defRPr>
            </a:lvl1pPr>
          </a:lstStyle>
          <a:p>
            <a:r>
              <a:rPr lang="en-US" dirty="0" smtClean="0"/>
              <a:t>Click to edit master style</a:t>
            </a:r>
            <a:endParaRPr lang="en-US" dirty="0"/>
          </a:p>
        </p:txBody>
      </p:sp>
      <p:sp>
        <p:nvSpPr>
          <p:cNvPr id="3" name="Content Placeholder 2"/>
          <p:cNvSpPr>
            <a:spLocks noGrp="1"/>
          </p:cNvSpPr>
          <p:nvPr>
            <p:ph idx="1"/>
          </p:nvPr>
        </p:nvSpPr>
        <p:spPr>
          <a:xfrm>
            <a:off x="457200" y="1845129"/>
            <a:ext cx="8229600" cy="3714750"/>
          </a:xfrm>
        </p:spPr>
        <p:txBody>
          <a:bodyPr/>
          <a:lstStyle>
            <a:lvl1pPr>
              <a:buSzPct val="70000"/>
              <a:buFontTx/>
              <a:buBlip>
                <a:blip r:embed="rId2"/>
              </a:buBlip>
              <a:defRPr/>
            </a:lvl1pPr>
            <a:lvl2pPr>
              <a:buFontTx/>
              <a:buBlip>
                <a:blip r:embed="rId3"/>
              </a:buBlip>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10" hasCustomPrompt="1"/>
          </p:nvPr>
        </p:nvSpPr>
        <p:spPr>
          <a:xfrm>
            <a:off x="456974" y="980168"/>
            <a:ext cx="7102475" cy="735013"/>
          </a:xfrm>
        </p:spPr>
        <p:txBody>
          <a:bodyPr>
            <a:normAutofit/>
          </a:bodyPr>
          <a:lstStyle>
            <a:lvl1pPr>
              <a:buNone/>
              <a:defRPr sz="2600" baseline="0">
                <a:solidFill>
                  <a:schemeClr val="accent1"/>
                </a:solidFill>
                <a:latin typeface="Adobe Fan Heiti Std B" pitchFamily="34" charset="-128"/>
                <a:ea typeface="Adobe Fan Heiti Std B" pitchFamily="34" charset="-128"/>
              </a:defRPr>
            </a:lvl1pPr>
          </a:lstStyle>
          <a:p>
            <a:pPr lvl="0"/>
            <a:r>
              <a:rPr lang="en-US" dirty="0" smtClean="0"/>
              <a:t>With second line as a longer subtitle</a:t>
            </a:r>
            <a:endParaRPr lang="en-US" dirty="0"/>
          </a:p>
        </p:txBody>
      </p:sp>
      <p:sp>
        <p:nvSpPr>
          <p:cNvPr id="6"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7"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1241423" y="1648959"/>
            <a:ext cx="6914698" cy="3886427"/>
          </a:xfrm>
        </p:spPr>
        <p:txBody>
          <a:bodyPr/>
          <a:lstStyle>
            <a:lvl1pPr marL="0" marR="0" indent="0" algn="r" defTabSz="914400" rtl="0" eaLnBrk="1" fontAlgn="auto" latinLnBrk="0" hangingPunct="1">
              <a:lnSpc>
                <a:spcPct val="100000"/>
              </a:lnSpc>
              <a:spcBef>
                <a:spcPts val="1200"/>
              </a:spcBef>
              <a:spcAft>
                <a:spcPts val="0"/>
              </a:spcAft>
              <a:buClrTx/>
              <a:buSzTx/>
              <a:buFontTx/>
              <a:buNone/>
              <a:tabLst/>
              <a:defRPr sz="2000" baseline="0">
                <a:latin typeface="Segoe Print" pitchFamily="2" charset="0"/>
              </a:defRPr>
            </a:lvl1pPr>
            <a:lvl2pPr>
              <a:defRPr/>
            </a:lvl2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600" baseline="0" dirty="0" smtClean="0">
                <a:latin typeface="Segoe Print" pitchFamily="2" charset="0"/>
                <a:cs typeface="MV Boli" pitchFamily="2" charset="0"/>
              </a:rPr>
              <a:t>“Enter the text of the quotation here, using color and size to emphasize important words or phrases.”</a:t>
            </a:r>
          </a:p>
          <a:p>
            <a:pPr marL="0" marR="0" indent="0" algn="r" defTabSz="914400" rtl="0" eaLnBrk="1" fontAlgn="auto" latinLnBrk="0" hangingPunct="1">
              <a:lnSpc>
                <a:spcPct val="100000"/>
              </a:lnSpc>
              <a:spcBef>
                <a:spcPts val="1200"/>
              </a:spcBef>
              <a:spcAft>
                <a:spcPts val="0"/>
              </a:spcAft>
              <a:buClrTx/>
              <a:buSzTx/>
              <a:buFontTx/>
              <a:buNone/>
              <a:tabLst/>
              <a:defRPr/>
            </a:pPr>
            <a:r>
              <a:rPr lang="en-US" sz="2400" baseline="0" dirty="0" smtClean="0">
                <a:latin typeface="Segoe Print" pitchFamily="2" charset="0"/>
                <a:cs typeface="MV Boli" pitchFamily="2" charset="0"/>
              </a:rPr>
              <a:t>-Attribution</a:t>
            </a:r>
            <a:endParaRPr lang="en-US" sz="2400" dirty="0" smtClean="0">
              <a:latin typeface="Segoe Print" pitchFamily="2" charset="0"/>
              <a:cs typeface="MV Boli" pitchFamily="2" charset="0"/>
            </a:endParaRPr>
          </a:p>
          <a:p>
            <a:pPr lvl="0"/>
            <a:endParaRPr lang="en-US" dirty="0" smtClean="0"/>
          </a:p>
        </p:txBody>
      </p:sp>
      <p:sp>
        <p:nvSpPr>
          <p:cNvPr id="3"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4"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descr="Background-Template.tif"/>
          <p:cNvPicPr>
            <a:picLocks noChangeAspect="1"/>
          </p:cNvPicPr>
          <p:nvPr userDrawn="1"/>
        </p:nvPicPr>
        <p:blipFill>
          <a:blip r:embed="rId2" cstate="screen"/>
          <a:srcRect/>
          <a:stretch>
            <a:fillRect/>
          </a:stretch>
        </p:blipFill>
        <p:spPr>
          <a:xfrm>
            <a:off x="7045779" y="8164"/>
            <a:ext cx="2090057" cy="2743200"/>
          </a:xfrm>
          <a:prstGeom prst="rect">
            <a:avLst/>
          </a:prstGeom>
        </p:spPr>
      </p:pic>
      <p:sp>
        <p:nvSpPr>
          <p:cNvPr id="3" name="Footer Placeholder 15"/>
          <p:cNvSpPr>
            <a:spLocks noGrp="1"/>
          </p:cNvSpPr>
          <p:nvPr>
            <p:ph type="ftr" sz="quarter" idx="3"/>
          </p:nvPr>
        </p:nvSpPr>
        <p:spPr>
          <a:xfrm>
            <a:off x="274320"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sp>
        <p:nvSpPr>
          <p:cNvPr id="5"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descr="Background-Template.tif"/>
          <p:cNvPicPr>
            <a:picLocks noChangeAspect="1"/>
          </p:cNvPicPr>
          <p:nvPr userDrawn="1"/>
        </p:nvPicPr>
        <p:blipFill>
          <a:blip r:embed="rId2" cstate="screen"/>
          <a:srcRect/>
          <a:stretch>
            <a:fillRect/>
          </a:stretch>
        </p:blipFill>
        <p:spPr>
          <a:xfrm>
            <a:off x="7045779" y="8164"/>
            <a:ext cx="2090057" cy="2743200"/>
          </a:xfrm>
          <a:prstGeom prst="rect">
            <a:avLst/>
          </a:prstGeom>
        </p:spPr>
      </p:pic>
      <p:sp>
        <p:nvSpPr>
          <p:cNvPr id="2" name="Title 1"/>
          <p:cNvSpPr>
            <a:spLocks noGrp="1"/>
          </p:cNvSpPr>
          <p:nvPr>
            <p:ph type="title"/>
          </p:nvPr>
        </p:nvSpPr>
        <p:spPr>
          <a:xfrm>
            <a:off x="673328" y="2551467"/>
            <a:ext cx="8307388" cy="1362075"/>
          </a:xfrm>
        </p:spPr>
        <p:txBody>
          <a:bodyPr anchor="t"/>
          <a:lstStyle>
            <a:lvl1pPr algn="l">
              <a:defRPr sz="4000" b="1" cap="all">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73328" y="1518557"/>
            <a:ext cx="8299223" cy="1032910"/>
          </a:xfrm>
        </p:spPr>
        <p:txBody>
          <a:bodyPr anchor="b"/>
          <a:lstStyle>
            <a:lvl1pPr marL="0" indent="0">
              <a:buNone/>
              <a:defRPr sz="2000" b="1">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gif"/><Relationship Id="rId2" Type="http://schemas.openxmlformats.org/officeDocument/2006/relationships/slideLayout" Target="../slideLayouts/slideLayout2.xml"/><Relationship Id="rId16" Type="http://schemas.openxmlformats.org/officeDocument/2006/relationships/image" Target="../media/image3.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screen">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079942"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12296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5"/>
          <p:cNvSpPr txBox="1">
            <a:spLocks/>
          </p:cNvSpPr>
          <p:nvPr/>
        </p:nvSpPr>
        <p:spPr>
          <a:xfrm>
            <a:off x="8575828" y="6494349"/>
            <a:ext cx="457213"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8865AF55-FC08-4CB6-A027-98CBDF10C064}" type="slidenum">
              <a:rPr kumimoji="0" lang="en-US" sz="1400" b="1" i="0" u="none" strike="noStrike" kern="1200" cap="none" spc="0" normalizeH="0" baseline="0" noProof="0" smtClean="0">
                <a:ln>
                  <a:noFill/>
                </a:ln>
                <a:solidFill>
                  <a:schemeClr val="accent5">
                    <a:lumMod val="20000"/>
                    <a:lumOff val="8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smtClean="0">
              <a:ln>
                <a:noFill/>
              </a:ln>
              <a:solidFill>
                <a:schemeClr val="accent5">
                  <a:lumMod val="20000"/>
                  <a:lumOff val="80000"/>
                </a:schemeClr>
              </a:solidFill>
              <a:effectLst/>
              <a:uLnTx/>
              <a:uFillTx/>
              <a:latin typeface="+mn-lt"/>
              <a:ea typeface="+mn-ea"/>
              <a:cs typeface="+mn-cs"/>
            </a:endParaRPr>
          </a:p>
        </p:txBody>
      </p:sp>
      <p:sp>
        <p:nvSpPr>
          <p:cNvPr id="12" name="Freeform 11"/>
          <p:cNvSpPr/>
          <p:nvPr/>
        </p:nvSpPr>
        <p:spPr>
          <a:xfrm>
            <a:off x="0" y="5796793"/>
            <a:ext cx="9177557" cy="1252756"/>
          </a:xfrm>
          <a:custGeom>
            <a:avLst/>
            <a:gdLst>
              <a:gd name="connsiteX0" fmla="*/ 0 w 9177557"/>
              <a:gd name="connsiteY0" fmla="*/ 0 h 1370203"/>
              <a:gd name="connsiteX1" fmla="*/ 9177557 w 9177557"/>
              <a:gd name="connsiteY1" fmla="*/ 0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370203"/>
              <a:gd name="connsiteX1" fmla="*/ 9144000 w 9177557"/>
              <a:gd name="connsiteY1" fmla="*/ 788565 h 1370203"/>
              <a:gd name="connsiteX2" fmla="*/ 9177557 w 9177557"/>
              <a:gd name="connsiteY2" fmla="*/ 1370203 h 1370203"/>
              <a:gd name="connsiteX3" fmla="*/ 0 w 9177557"/>
              <a:gd name="connsiteY3" fmla="*/ 1370203 h 1370203"/>
              <a:gd name="connsiteX4" fmla="*/ 0 w 9177557"/>
              <a:gd name="connsiteY4" fmla="*/ 0 h 1370203"/>
              <a:gd name="connsiteX0" fmla="*/ 0 w 9177557"/>
              <a:gd name="connsiteY0" fmla="*/ 0 h 1419138"/>
              <a:gd name="connsiteX1" fmla="*/ 9144000 w 9177557"/>
              <a:gd name="connsiteY1" fmla="*/ 788565 h 1419138"/>
              <a:gd name="connsiteX2" fmla="*/ 9177557 w 9177557"/>
              <a:gd name="connsiteY2" fmla="*/ 1370203 h 1419138"/>
              <a:gd name="connsiteX3" fmla="*/ 0 w 9177557"/>
              <a:gd name="connsiteY3" fmla="*/ 1370203 h 1419138"/>
              <a:gd name="connsiteX4" fmla="*/ 0 w 9177557"/>
              <a:gd name="connsiteY4" fmla="*/ 0 h 1419138"/>
              <a:gd name="connsiteX0" fmla="*/ 0 w 9177557"/>
              <a:gd name="connsiteY0" fmla="*/ 0 h 1419138"/>
              <a:gd name="connsiteX1" fmla="*/ 9144000 w 9177557"/>
              <a:gd name="connsiteY1" fmla="*/ 788565 h 1419138"/>
              <a:gd name="connsiteX2" fmla="*/ 9177557 w 9177557"/>
              <a:gd name="connsiteY2" fmla="*/ 1370203 h 1419138"/>
              <a:gd name="connsiteX3" fmla="*/ 0 w 9177557"/>
              <a:gd name="connsiteY3" fmla="*/ 1370203 h 1419138"/>
              <a:gd name="connsiteX4" fmla="*/ 0 w 9177557"/>
              <a:gd name="connsiteY4" fmla="*/ 0 h 1419138"/>
              <a:gd name="connsiteX0" fmla="*/ 0 w 9177557"/>
              <a:gd name="connsiteY0" fmla="*/ 0 h 1510450"/>
              <a:gd name="connsiteX1" fmla="*/ 9144000 w 9177557"/>
              <a:gd name="connsiteY1" fmla="*/ 879877 h 1510450"/>
              <a:gd name="connsiteX2" fmla="*/ 9177557 w 9177557"/>
              <a:gd name="connsiteY2" fmla="*/ 1461515 h 1510450"/>
              <a:gd name="connsiteX3" fmla="*/ 0 w 9177557"/>
              <a:gd name="connsiteY3" fmla="*/ 1461515 h 1510450"/>
              <a:gd name="connsiteX4" fmla="*/ 0 w 9177557"/>
              <a:gd name="connsiteY4" fmla="*/ 0 h 1510450"/>
              <a:gd name="connsiteX0" fmla="*/ 0 w 9177557"/>
              <a:gd name="connsiteY0" fmla="*/ 0 h 1510450"/>
              <a:gd name="connsiteX1" fmla="*/ 9144000 w 9177557"/>
              <a:gd name="connsiteY1" fmla="*/ 879877 h 1510450"/>
              <a:gd name="connsiteX2" fmla="*/ 9177557 w 9177557"/>
              <a:gd name="connsiteY2" fmla="*/ 1461515 h 1510450"/>
              <a:gd name="connsiteX3" fmla="*/ 0 w 9177557"/>
              <a:gd name="connsiteY3" fmla="*/ 1461515 h 1510450"/>
              <a:gd name="connsiteX4" fmla="*/ 0 w 9177557"/>
              <a:gd name="connsiteY4" fmla="*/ 0 h 1510450"/>
              <a:gd name="connsiteX0" fmla="*/ 0 w 9177557"/>
              <a:gd name="connsiteY0" fmla="*/ 0 h 1461515"/>
              <a:gd name="connsiteX1" fmla="*/ 9144000 w 9177557"/>
              <a:gd name="connsiteY1" fmla="*/ 754324 h 1461515"/>
              <a:gd name="connsiteX2" fmla="*/ 9177557 w 9177557"/>
              <a:gd name="connsiteY2" fmla="*/ 1461515 h 1461515"/>
              <a:gd name="connsiteX3" fmla="*/ 0 w 9177557"/>
              <a:gd name="connsiteY3" fmla="*/ 1461515 h 1461515"/>
              <a:gd name="connsiteX4" fmla="*/ 0 w 9177557"/>
              <a:gd name="connsiteY4" fmla="*/ 0 h 1461515"/>
              <a:gd name="connsiteX0" fmla="*/ 0 w 9177557"/>
              <a:gd name="connsiteY0" fmla="*/ 0 h 1461515"/>
              <a:gd name="connsiteX1" fmla="*/ 9144000 w 9177557"/>
              <a:gd name="connsiteY1" fmla="*/ 754324 h 1461515"/>
              <a:gd name="connsiteX2" fmla="*/ 9177557 w 9177557"/>
              <a:gd name="connsiteY2" fmla="*/ 1461515 h 1461515"/>
              <a:gd name="connsiteX3" fmla="*/ 0 w 9177557"/>
              <a:gd name="connsiteY3" fmla="*/ 1461515 h 1461515"/>
              <a:gd name="connsiteX4" fmla="*/ 0 w 9177557"/>
              <a:gd name="connsiteY4" fmla="*/ 0 h 1461515"/>
              <a:gd name="connsiteX0" fmla="*/ 0 w 9177557"/>
              <a:gd name="connsiteY0" fmla="*/ 0 h 1613176"/>
              <a:gd name="connsiteX1" fmla="*/ 9144000 w 9177557"/>
              <a:gd name="connsiteY1" fmla="*/ 754324 h 1613176"/>
              <a:gd name="connsiteX2" fmla="*/ 9177557 w 9177557"/>
              <a:gd name="connsiteY2" fmla="*/ 1461515 h 1613176"/>
              <a:gd name="connsiteX3" fmla="*/ 0 w 9177557"/>
              <a:gd name="connsiteY3" fmla="*/ 1461515 h 1613176"/>
              <a:gd name="connsiteX4" fmla="*/ 0 w 9177557"/>
              <a:gd name="connsiteY4" fmla="*/ 0 h 1613176"/>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 name="connsiteX0" fmla="*/ 0 w 9177557"/>
              <a:gd name="connsiteY0" fmla="*/ 0 h 1704488"/>
              <a:gd name="connsiteX1" fmla="*/ 9144000 w 9177557"/>
              <a:gd name="connsiteY1" fmla="*/ 754324 h 1704488"/>
              <a:gd name="connsiteX2" fmla="*/ 9177557 w 9177557"/>
              <a:gd name="connsiteY2" fmla="*/ 1461515 h 1704488"/>
              <a:gd name="connsiteX3" fmla="*/ 0 w 9177557"/>
              <a:gd name="connsiteY3" fmla="*/ 1461515 h 1704488"/>
              <a:gd name="connsiteX4" fmla="*/ 0 w 9177557"/>
              <a:gd name="connsiteY4" fmla="*/ 0 h 1704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7557" h="1704488">
                <a:moveTo>
                  <a:pt x="0" y="0"/>
                </a:moveTo>
                <a:cubicBezTo>
                  <a:pt x="2947332" y="959109"/>
                  <a:pt x="6968455" y="1704488"/>
                  <a:pt x="9144000" y="754324"/>
                </a:cubicBezTo>
                <a:cubicBezTo>
                  <a:pt x="9146873" y="1001365"/>
                  <a:pt x="9166371" y="1225785"/>
                  <a:pt x="9177557" y="1461515"/>
                </a:cubicBezTo>
                <a:lnTo>
                  <a:pt x="0" y="1461515"/>
                </a:lnTo>
                <a:lnTo>
                  <a:pt x="0" y="0"/>
                </a:ln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3500000" scaled="1"/>
            <a:tileRect/>
          </a:gradFill>
          <a:ln w="57150">
            <a:noFill/>
          </a:ln>
          <a:effectLst>
            <a:glow rad="63500">
              <a:schemeClr val="accent1">
                <a:satMod val="175000"/>
                <a:alpha val="40000"/>
              </a:schemeClr>
            </a:glow>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15"/>
          <p:cNvSpPr>
            <a:spLocks noGrp="1"/>
          </p:cNvSpPr>
          <p:nvPr>
            <p:ph type="ftr" sz="quarter" idx="3"/>
          </p:nvPr>
        </p:nvSpPr>
        <p:spPr>
          <a:xfrm>
            <a:off x="7653528" y="274320"/>
            <a:ext cx="1061359" cy="1162957"/>
          </a:xfrm>
          <a:prstGeom prst="rect">
            <a:avLst/>
          </a:prstGeom>
          <a:solidFill>
            <a:schemeClr val="tx2">
              <a:alpha val="85000"/>
            </a:schemeClr>
          </a:solidFill>
        </p:spPr>
        <p:txBody>
          <a:bodyPr vert="horz" lIns="91440" tIns="45720" rIns="91440" bIns="45720" rtlCol="0" anchor="ctr"/>
          <a:lstStyle>
            <a:lvl1pPr marL="0" marR="0" indent="0" algn="ctr" defTabSz="914400" rtl="0" eaLnBrk="1" fontAlgn="auto" latinLnBrk="0" hangingPunct="1">
              <a:lnSpc>
                <a:spcPct val="100000"/>
              </a:lnSpc>
              <a:spcBef>
                <a:spcPts val="0"/>
              </a:spcBef>
              <a:spcAft>
                <a:spcPts val="0"/>
              </a:spcAft>
              <a:buClrTx/>
              <a:buSzTx/>
              <a:buFontTx/>
              <a:buNone/>
              <a:tabLst/>
              <a:defRPr sz="2400">
                <a:solidFill>
                  <a:schemeClr val="tx1">
                    <a:tint val="75000"/>
                  </a:schemeClr>
                </a:solidFill>
              </a:defRPr>
            </a:lvl1pPr>
          </a:lstStyle>
          <a:p>
            <a:endParaRPr lang="en-US" sz="2800" dirty="0"/>
          </a:p>
        </p:txBody>
      </p:sp>
      <p:pic>
        <p:nvPicPr>
          <p:cNvPr id="10" name="Picture 9" descr="HHTC_map_2013_nonumbers-(lower-48_cleanedges)---THUMB(footer).png"/>
          <p:cNvPicPr>
            <a:picLocks noChangeAspect="1"/>
          </p:cNvPicPr>
          <p:nvPr/>
        </p:nvPicPr>
        <p:blipFill>
          <a:blip r:embed="rId15" cstate="print"/>
          <a:stretch>
            <a:fillRect/>
          </a:stretch>
        </p:blipFill>
        <p:spPr>
          <a:xfrm>
            <a:off x="694944" y="5806440"/>
            <a:ext cx="1508760" cy="942975"/>
          </a:xfrm>
          <a:prstGeom prst="rect">
            <a:avLst/>
          </a:prstGeom>
        </p:spPr>
      </p:pic>
      <p:sp>
        <p:nvSpPr>
          <p:cNvPr id="8" name="Slide Number Placeholder 7"/>
          <p:cNvSpPr>
            <a:spLocks noGrp="1"/>
          </p:cNvSpPr>
          <p:nvPr>
            <p:ph type="sldNum" sz="quarter" idx="4"/>
          </p:nvPr>
        </p:nvSpPr>
        <p:spPr>
          <a:xfrm>
            <a:off x="8661862" y="6492875"/>
            <a:ext cx="482138" cy="365125"/>
          </a:xfrm>
          <a:prstGeom prst="rect">
            <a:avLst/>
          </a:prstGeom>
        </p:spPr>
        <p:txBody>
          <a:bodyPr vert="horz" lIns="91440" tIns="45720" rIns="91440" bIns="45720" rtlCol="0" anchor="ctr"/>
          <a:lstStyle>
            <a:lvl1pPr algn="r">
              <a:defRPr sz="1200">
                <a:solidFill>
                  <a:schemeClr val="bg1"/>
                </a:solidFill>
              </a:defRPr>
            </a:lvl1pPr>
          </a:lstStyle>
          <a:p>
            <a:fld id="{CCC26ED0-37DF-492D-B56A-3B24E41DDF8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909" r:id="rId3"/>
    <p:sldLayoutId id="2147483848" r:id="rId4"/>
    <p:sldLayoutId id="2147483676" r:id="rId5"/>
    <p:sldLayoutId id="2147483925" r:id="rId6"/>
    <p:sldLayoutId id="2147483874" r:id="rId7"/>
    <p:sldLayoutId id="2147483875" r:id="rId8"/>
    <p:sldLayoutId id="2147483859" r:id="rId9"/>
    <p:sldLayoutId id="2147483860" r:id="rId10"/>
    <p:sldLayoutId id="2147483796" r:id="rId11"/>
    <p:sldLayoutId id="2147483885" r:id="rId12"/>
  </p:sldLayoutIdLst>
  <p:timing>
    <p:tnLst>
      <p:par>
        <p:cTn id="1" dur="indefinite" restart="never" nodeType="tmRoot"/>
      </p:par>
    </p:tnLst>
  </p:timing>
  <p:hf sldNum="0" hdr="0" dt="0"/>
  <p:txStyles>
    <p:titleStyle>
      <a:lvl1pPr algn="l" defTabSz="914400" rtl="0" eaLnBrk="1" latinLnBrk="0" hangingPunct="1">
        <a:spcBef>
          <a:spcPct val="0"/>
        </a:spcBef>
        <a:buNone/>
        <a:defRPr sz="4000" b="0" kern="1200" cap="small" baseline="0">
          <a:solidFill>
            <a:srgbClr val="005DA2"/>
          </a:solidFill>
          <a:effectLst/>
          <a:latin typeface="Aharoni" pitchFamily="2" charset="-79"/>
          <a:ea typeface="+mj-ea"/>
          <a:cs typeface="Aharoni" pitchFamily="2" charset="-79"/>
        </a:defRPr>
      </a:lvl1pPr>
    </p:titleStyle>
    <p:bodyStyle>
      <a:lvl1pPr marL="342900" indent="-342900" algn="l" defTabSz="914400" rtl="0" eaLnBrk="1" latinLnBrk="0" hangingPunct="1">
        <a:spcBef>
          <a:spcPct val="20000"/>
        </a:spcBef>
        <a:buSzPct val="55000"/>
        <a:buFontTx/>
        <a:buBlip>
          <a:blip r:embed="rId16"/>
        </a:buBlip>
        <a:defRP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SzPct val="50000"/>
        <a:buFontTx/>
        <a:buBlip>
          <a:blip r:embed="rId17"/>
        </a:buBlip>
        <a:defRP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SzPct val="40000"/>
        <a:buFontTx/>
        <a:buBlip>
          <a:blip r:embed="rId16"/>
        </a:buBlip>
        <a:defRP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SzPct val="80000"/>
        <a:buFontTx/>
        <a:buBlip>
          <a:blip r:embed="rId18"/>
        </a:buBlip>
        <a:defRP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SzPct val="80000"/>
        <a:buFontTx/>
        <a:buBlip>
          <a:blip r:embed="rId19"/>
        </a:buBlip>
        <a:defRP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4.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9.png"/><Relationship Id="rId7" Type="http://schemas.openxmlformats.org/officeDocument/2006/relationships/diagramColors" Target="../diagrams/colors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6.jpe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21.jpe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1000"/>
            <a:lum/>
          </a:blip>
          <a:srcRect/>
          <a:stretch>
            <a:fillRect t="-40000" r="5000" b="-30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73328" y="2662977"/>
            <a:ext cx="8307388" cy="1362075"/>
          </a:xfrm>
        </p:spPr>
        <p:txBody>
          <a:bodyPr>
            <a:normAutofit/>
          </a:bodyPr>
          <a:lstStyle/>
          <a:p>
            <a:r>
              <a:rPr lang="en-US" sz="3600" dirty="0" smtClean="0"/>
              <a:t>Start with people</a:t>
            </a:r>
            <a:endParaRPr lang="en-US" sz="3600" dirty="0"/>
          </a:p>
        </p:txBody>
      </p:sp>
      <p:sp>
        <p:nvSpPr>
          <p:cNvPr id="5" name="Text Placeholder 4"/>
          <p:cNvSpPr>
            <a:spLocks noGrp="1"/>
          </p:cNvSpPr>
          <p:nvPr>
            <p:ph type="body" idx="1"/>
          </p:nvPr>
        </p:nvSpPr>
        <p:spPr>
          <a:xfrm>
            <a:off x="673328" y="1630067"/>
            <a:ext cx="8299223" cy="1032910"/>
          </a:xfrm>
        </p:spPr>
        <p:txBody>
          <a:bodyPr/>
          <a:lstStyle/>
          <a:p>
            <a:r>
              <a:rPr lang="en-US" dirty="0" smtClean="0"/>
              <a:t>Steps to Healthier Homes</a:t>
            </a:r>
            <a:endParaRPr lang="en-US" dirty="0"/>
          </a:p>
        </p:txBody>
      </p:sp>
      <p:pic>
        <p:nvPicPr>
          <p:cNvPr id="7" name="Picture 6" descr="Outline_1People.png"/>
          <p:cNvPicPr>
            <a:picLocks noChangeAspect="1"/>
          </p:cNvPicPr>
          <p:nvPr/>
        </p:nvPicPr>
        <p:blipFill>
          <a:blip r:embed="rId4" cstate="print"/>
          <a:srcRect l="13190" r="20361" b="14634"/>
          <a:stretch>
            <a:fillRect/>
          </a:stretch>
        </p:blipFill>
        <p:spPr>
          <a:xfrm>
            <a:off x="4493941" y="457200"/>
            <a:ext cx="4650059" cy="58543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0000"/>
            <a:lum/>
          </a:blip>
          <a:srcRect/>
          <a:stretch>
            <a:fillRect l="37000" t="27000" r="-3000" b="-20000"/>
          </a:stretch>
        </a:blipFill>
        <a:effectLst/>
      </p:bgPr>
    </p:bg>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normAutofit/>
          </a:bodyPr>
          <a:lstStyle/>
          <a:p>
            <a:r>
              <a:rPr lang="en-US" smtClean="0"/>
              <a:t>What’s going on in the neighborhood?</a:t>
            </a:r>
          </a:p>
        </p:txBody>
      </p:sp>
      <p:sp>
        <p:nvSpPr>
          <p:cNvPr id="12292" name="Rectangle 3"/>
          <p:cNvSpPr>
            <a:spLocks noGrp="1" noChangeArrowheads="1"/>
          </p:cNvSpPr>
          <p:nvPr>
            <p:ph idx="1"/>
          </p:nvPr>
        </p:nvSpPr>
        <p:spPr/>
        <p:txBody>
          <a:bodyPr>
            <a:normAutofit lnSpcReduction="10000"/>
          </a:bodyPr>
          <a:lstStyle/>
          <a:p>
            <a:r>
              <a:rPr lang="en-US" dirty="0" smtClean="0"/>
              <a:t>Land use</a:t>
            </a:r>
          </a:p>
          <a:p>
            <a:r>
              <a:rPr lang="en-US" dirty="0" smtClean="0"/>
              <a:t>Zoning</a:t>
            </a:r>
          </a:p>
          <a:p>
            <a:r>
              <a:rPr lang="en-US" dirty="0" smtClean="0"/>
              <a:t>Services </a:t>
            </a:r>
          </a:p>
          <a:p>
            <a:pPr lvl="1"/>
            <a:r>
              <a:rPr lang="en-US" dirty="0" smtClean="0"/>
              <a:t>Water  </a:t>
            </a:r>
          </a:p>
          <a:p>
            <a:pPr lvl="1"/>
            <a:r>
              <a:rPr lang="en-US" dirty="0" smtClean="0"/>
              <a:t>Sewer</a:t>
            </a:r>
          </a:p>
          <a:p>
            <a:pPr lvl="1"/>
            <a:r>
              <a:rPr lang="en-US" dirty="0" smtClean="0"/>
              <a:t>Solid waste</a:t>
            </a:r>
          </a:p>
          <a:p>
            <a:r>
              <a:rPr lang="en-US" dirty="0" smtClean="0"/>
              <a:t>Water supply</a:t>
            </a:r>
          </a:p>
        </p:txBody>
      </p:sp>
      <p:sp>
        <p:nvSpPr>
          <p:cNvPr id="5" name="Footer Placeholder 4"/>
          <p:cNvSpPr>
            <a:spLocks noGrp="1"/>
          </p:cNvSpPr>
          <p:nvPr>
            <p:ph type="ftr" sz="quarter" idx="3"/>
          </p:nvPr>
        </p:nvSpPr>
        <p:spPr/>
        <p:txBody>
          <a:bodyPr/>
          <a:lstStyle/>
          <a:p>
            <a:r>
              <a:rPr lang="en-US" sz="2800" b="1" dirty="0" smtClean="0">
                <a:solidFill>
                  <a:srgbClr val="FFFFFF"/>
                </a:solidFill>
                <a:latin typeface="Aharoni"/>
              </a:rPr>
              <a:t>Page </a:t>
            </a:r>
            <a:r>
              <a:rPr lang="en-US" sz="3600" b="1" dirty="0" smtClean="0">
                <a:solidFill>
                  <a:srgbClr val="FFFFFF"/>
                </a:solidFill>
                <a:latin typeface="Aharoni"/>
              </a:rPr>
              <a:t>2.4</a:t>
            </a:r>
            <a:endParaRPr lang="en-US" sz="32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2000" r="-4000" b="-15000"/>
          </a:stretch>
        </a:blipFill>
        <a:effectLst/>
      </p:bgPr>
    </p:bg>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dirty="0" smtClean="0">
                <a:solidFill>
                  <a:schemeClr val="bg1"/>
                </a:solidFill>
              </a:rPr>
              <a:t>Routes of Exposure</a:t>
            </a:r>
          </a:p>
        </p:txBody>
      </p:sp>
      <p:sp>
        <p:nvSpPr>
          <p:cNvPr id="13316" name="Rectangle 3"/>
          <p:cNvSpPr>
            <a:spLocks noGrp="1" noChangeArrowheads="1"/>
          </p:cNvSpPr>
          <p:nvPr>
            <p:ph type="body" idx="1"/>
          </p:nvPr>
        </p:nvSpPr>
        <p:spPr>
          <a:xfrm>
            <a:off x="457200" y="1520300"/>
            <a:ext cx="8229600" cy="4189123"/>
          </a:xfrm>
        </p:spPr>
        <p:txBody>
          <a:bodyPr>
            <a:normAutofit/>
          </a:bodyPr>
          <a:lstStyle/>
          <a:p>
            <a:pPr>
              <a:buFont typeface="Courier New" pitchFamily="49" charset="0"/>
              <a:buChar char="o"/>
            </a:pPr>
            <a:r>
              <a:rPr lang="en-US" dirty="0" smtClean="0">
                <a:solidFill>
                  <a:schemeClr val="bg1"/>
                </a:solidFill>
              </a:rPr>
              <a:t>Inhalation</a:t>
            </a:r>
          </a:p>
          <a:p>
            <a:pPr>
              <a:buFont typeface="Courier New" pitchFamily="49" charset="0"/>
              <a:buChar char="o"/>
            </a:pPr>
            <a:r>
              <a:rPr lang="en-US" dirty="0" smtClean="0">
                <a:solidFill>
                  <a:schemeClr val="bg1"/>
                </a:solidFill>
              </a:rPr>
              <a:t>Ingestion</a:t>
            </a:r>
          </a:p>
          <a:p>
            <a:pPr>
              <a:buFont typeface="Courier New" pitchFamily="49" charset="0"/>
              <a:buChar char="o"/>
            </a:pPr>
            <a:r>
              <a:rPr lang="en-US" dirty="0" smtClean="0">
                <a:solidFill>
                  <a:schemeClr val="bg1"/>
                </a:solidFill>
              </a:rPr>
              <a:t>Skin Absorption</a:t>
            </a:r>
          </a:p>
          <a:p>
            <a:pPr>
              <a:buFont typeface="Courier New" pitchFamily="49" charset="0"/>
              <a:buChar char="o"/>
            </a:pPr>
            <a:r>
              <a:rPr lang="en-US" dirty="0" smtClean="0">
                <a:solidFill>
                  <a:schemeClr val="bg1"/>
                </a:solidFill>
              </a:rPr>
              <a:t>Injection</a:t>
            </a:r>
          </a:p>
          <a:p>
            <a:pPr>
              <a:buFont typeface="Courier New" pitchFamily="49" charset="0"/>
              <a:buChar char="o"/>
            </a:pPr>
            <a:r>
              <a:rPr lang="en-US" dirty="0" smtClean="0">
                <a:solidFill>
                  <a:schemeClr val="bg1"/>
                </a:solidFill>
              </a:rPr>
              <a:t>Built-In Protection Mechanisms</a:t>
            </a:r>
          </a:p>
          <a:p>
            <a:pPr>
              <a:buNone/>
            </a:pPr>
            <a:endParaRPr lang="en-US" dirty="0" smtClean="0">
              <a:solidFill>
                <a:schemeClr val="tx2"/>
              </a:solidFill>
            </a:endParaRPr>
          </a:p>
        </p:txBody>
      </p:sp>
      <p:sp>
        <p:nvSpPr>
          <p:cNvPr id="5" name="Footer Placeholder 4"/>
          <p:cNvSpPr>
            <a:spLocks noGrp="1"/>
          </p:cNvSpPr>
          <p:nvPr>
            <p:ph type="ftr" sz="quarter" idx="3"/>
          </p:nvPr>
        </p:nvSpPr>
        <p:spPr/>
        <p:txBody>
          <a:bodyPr/>
          <a:lstStyle/>
          <a:p>
            <a:r>
              <a:rPr lang="en-US" sz="2800" b="1" dirty="0" smtClean="0">
                <a:solidFill>
                  <a:srgbClr val="FFFFFF"/>
                </a:solidFill>
                <a:latin typeface="Aharoni"/>
              </a:rPr>
              <a:t>Page </a:t>
            </a:r>
            <a:r>
              <a:rPr lang="en-US" sz="3600" b="1" dirty="0" smtClean="0">
                <a:solidFill>
                  <a:srgbClr val="FFFFFF"/>
                </a:solidFill>
                <a:latin typeface="Aharoni"/>
              </a:rPr>
              <a:t>2.4</a:t>
            </a:r>
            <a:endParaRPr lang="en-US" sz="3200" dirty="0"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5000"/>
            <a:lum/>
          </a:blip>
          <a:srcRect/>
          <a:stretch>
            <a:fillRect l="72000" t="10000" b="-7000"/>
          </a:stretch>
        </a:blipFill>
        <a:effectLst/>
      </p:bgPr>
    </p:bg>
    <p:spTree>
      <p:nvGrpSpPr>
        <p:cNvPr id="1" name=""/>
        <p:cNvGrpSpPr/>
        <p:nvPr/>
      </p:nvGrpSpPr>
      <p:grpSpPr>
        <a:xfrm>
          <a:off x="0" y="0"/>
          <a:ext cx="0" cy="0"/>
          <a:chOff x="0" y="0"/>
          <a:chExt cx="0" cy="0"/>
        </a:xfrm>
      </p:grpSpPr>
      <p:sp>
        <p:nvSpPr>
          <p:cNvPr id="14340" name="Rectangle 3"/>
          <p:cNvSpPr>
            <a:spLocks noGrp="1" noChangeArrowheads="1"/>
          </p:cNvSpPr>
          <p:nvPr>
            <p:ph idx="1"/>
          </p:nvPr>
        </p:nvSpPr>
        <p:spPr>
          <a:xfrm>
            <a:off x="457200" y="1845128"/>
            <a:ext cx="8229600" cy="3628745"/>
          </a:xfrm>
        </p:spPr>
        <p:txBody>
          <a:bodyPr>
            <a:normAutofit lnSpcReduction="10000"/>
          </a:bodyPr>
          <a:lstStyle/>
          <a:p>
            <a:r>
              <a:rPr lang="en-US" dirty="0" smtClean="0"/>
              <a:t>Signs are objective</a:t>
            </a:r>
          </a:p>
          <a:p>
            <a:pPr lvl="1"/>
            <a:r>
              <a:rPr lang="en-US" dirty="0" smtClean="0"/>
              <a:t>Blood pressure, heart rate, peak flow</a:t>
            </a:r>
          </a:p>
          <a:p>
            <a:pPr lvl="1"/>
            <a:r>
              <a:rPr lang="en-US" dirty="0" smtClean="0"/>
              <a:t>Bloody nose, rash</a:t>
            </a:r>
          </a:p>
          <a:p>
            <a:r>
              <a:rPr lang="en-US" dirty="0" smtClean="0"/>
              <a:t>Symptoms are subjective</a:t>
            </a:r>
          </a:p>
          <a:p>
            <a:pPr lvl="1"/>
            <a:r>
              <a:rPr lang="en-US" dirty="0" smtClean="0"/>
              <a:t>Back pain, fatigue, headaches</a:t>
            </a:r>
          </a:p>
          <a:p>
            <a:r>
              <a:rPr lang="en-US" dirty="0" smtClean="0"/>
              <a:t>Some can be a combination</a:t>
            </a:r>
          </a:p>
          <a:p>
            <a:pPr lvl="1"/>
            <a:r>
              <a:rPr lang="en-US" dirty="0" smtClean="0"/>
              <a:t>Shortness of breath</a:t>
            </a:r>
          </a:p>
        </p:txBody>
      </p:sp>
      <p:sp>
        <p:nvSpPr>
          <p:cNvPr id="14" name="Footer Placeholder 13"/>
          <p:cNvSpPr>
            <a:spLocks noGrp="1"/>
          </p:cNvSpPr>
          <p:nvPr>
            <p:ph type="ftr" sz="quarter" idx="3"/>
          </p:nvPr>
        </p:nvSpPr>
        <p:spPr/>
        <p:txBody>
          <a:bodyPr/>
          <a:lstStyle/>
          <a:p>
            <a:r>
              <a:rPr lang="en-US" sz="2800" b="1" dirty="0" smtClean="0">
                <a:solidFill>
                  <a:srgbClr val="FFFFFF"/>
                </a:solidFill>
                <a:latin typeface="Aharoni"/>
              </a:rPr>
              <a:t>Page </a:t>
            </a:r>
            <a:r>
              <a:rPr lang="en-US" sz="3600" b="1" dirty="0" smtClean="0">
                <a:solidFill>
                  <a:srgbClr val="FFFFFF"/>
                </a:solidFill>
                <a:latin typeface="Aharoni"/>
              </a:rPr>
              <a:t>2.5</a:t>
            </a:r>
            <a:endParaRPr lang="en-US" sz="4000" dirty="0" smtClean="0"/>
          </a:p>
        </p:txBody>
      </p:sp>
      <p:sp>
        <p:nvSpPr>
          <p:cNvPr id="5" name="Title 4"/>
          <p:cNvSpPr txBox="1">
            <a:spLocks/>
          </p:cNvSpPr>
          <p:nvPr/>
        </p:nvSpPr>
        <p:spPr>
          <a:xfrm>
            <a:off x="457200" y="274637"/>
            <a:ext cx="7079942" cy="80304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ts val="4400"/>
              </a:lnSpc>
              <a:spcBef>
                <a:spcPct val="0"/>
              </a:spcBef>
              <a:spcAft>
                <a:spcPts val="0"/>
              </a:spcAft>
              <a:buClrTx/>
              <a:buSzTx/>
              <a:buFontTx/>
              <a:buNone/>
              <a:tabLst/>
              <a:defRPr/>
            </a:pPr>
            <a:r>
              <a:rPr kumimoji="0" lang="en-US" sz="4000" b="1" i="0" u="none" strike="noStrike" kern="1200" cap="small" spc="0" normalizeH="0" baseline="0" noProof="0" dirty="0" smtClean="0">
                <a:ln>
                  <a:noFill/>
                </a:ln>
                <a:solidFill>
                  <a:schemeClr val="tx2"/>
                </a:solidFill>
                <a:effectLst/>
                <a:uLnTx/>
                <a:uFillTx/>
                <a:latin typeface="Aharoni" pitchFamily="2" charset="-79"/>
                <a:ea typeface="+mj-ea"/>
                <a:cs typeface="Aharoni" pitchFamily="2" charset="-79"/>
              </a:rPr>
              <a:t>Housing Related Disease</a:t>
            </a:r>
            <a:endParaRPr kumimoji="0" lang="en-US" sz="4000" b="1" i="0" u="none" strike="noStrike" kern="1200" cap="small" spc="0" normalizeH="0" baseline="0" noProof="0" dirty="0">
              <a:ln>
                <a:noFill/>
              </a:ln>
              <a:solidFill>
                <a:schemeClr val="tx2"/>
              </a:solidFill>
              <a:effectLst/>
              <a:uLnTx/>
              <a:uFillTx/>
              <a:latin typeface="Aharoni" pitchFamily="2" charset="-79"/>
              <a:ea typeface="+mj-ea"/>
              <a:cs typeface="Aharoni" pitchFamily="2" charset="-79"/>
            </a:endParaRPr>
          </a:p>
        </p:txBody>
      </p:sp>
      <p:sp>
        <p:nvSpPr>
          <p:cNvPr id="6" name="Text Placeholder 6"/>
          <p:cNvSpPr txBox="1">
            <a:spLocks/>
          </p:cNvSpPr>
          <p:nvPr/>
        </p:nvSpPr>
        <p:spPr>
          <a:xfrm>
            <a:off x="456974" y="980168"/>
            <a:ext cx="7102475" cy="735013"/>
          </a:xfrm>
          <a:prstGeom prst="rect">
            <a:avLst/>
          </a:prstGeom>
        </p:spPr>
        <p:txBody>
          <a:bodyPr/>
          <a:lstStyle/>
          <a:p>
            <a:pPr marL="342900" marR="0" lvl="0" indent="-342900" fontAlgn="auto">
              <a:lnSpc>
                <a:spcPct val="100000"/>
              </a:lnSpc>
              <a:spcBef>
                <a:spcPct val="20000"/>
              </a:spcBef>
              <a:spcAft>
                <a:spcPts val="0"/>
              </a:spcAft>
              <a:buClrTx/>
              <a:buSzPct val="55000"/>
              <a:tabLst/>
              <a:defRPr/>
            </a:pPr>
            <a:r>
              <a:rPr lang="en-US" sz="2600" dirty="0" smtClean="0">
                <a:solidFill>
                  <a:schemeClr val="accent1"/>
                </a:solidFill>
                <a:latin typeface="Adobe Fan Heiti Std B" pitchFamily="34" charset="-128"/>
                <a:ea typeface="Adobe Fan Heiti Std B" pitchFamily="34" charset="-128"/>
              </a:rPr>
              <a:t>Signs and Symptoms</a:t>
            </a:r>
            <a:endParaRPr lang="en-US" sz="2600" dirty="0">
              <a:solidFill>
                <a:schemeClr val="accent1"/>
              </a:solidFill>
              <a:latin typeface="Adobe Fan Heiti Std B" pitchFamily="34" charset="-128"/>
              <a:ea typeface="Adobe Fan Heiti Std B" pitchFamily="34" charset="-128"/>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nvPr>
        </p:nvGraphicFramePr>
        <p:xfrm>
          <a:off x="800100" y="2286000"/>
          <a:ext cx="7749540" cy="29375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8"/>
          <p:cNvSpPr>
            <a:spLocks noGrp="1"/>
          </p:cNvSpPr>
          <p:nvPr>
            <p:ph type="ftr" sz="quarter" idx="3"/>
          </p:nvPr>
        </p:nvSpPr>
        <p:spPr/>
        <p:txBody>
          <a:bodyPr/>
          <a:lstStyle/>
          <a:p>
            <a:r>
              <a:rPr lang="en-US" sz="2800" b="1" dirty="0" smtClean="0">
                <a:solidFill>
                  <a:srgbClr val="FFFFFF"/>
                </a:solidFill>
                <a:latin typeface="Aharoni"/>
              </a:rPr>
              <a:t>Page </a:t>
            </a:r>
            <a:r>
              <a:rPr lang="en-US" sz="3600" b="1" dirty="0" smtClean="0">
                <a:solidFill>
                  <a:srgbClr val="FFFFFF"/>
                </a:solidFill>
                <a:latin typeface="Aharoni"/>
              </a:rPr>
              <a:t>2.5</a:t>
            </a:r>
            <a:endParaRPr lang="en-US" sz="3200" dirty="0" smtClean="0"/>
          </a:p>
        </p:txBody>
      </p:sp>
      <p:sp>
        <p:nvSpPr>
          <p:cNvPr id="6" name="Title 4"/>
          <p:cNvSpPr txBox="1">
            <a:spLocks/>
          </p:cNvSpPr>
          <p:nvPr/>
        </p:nvSpPr>
        <p:spPr>
          <a:xfrm>
            <a:off x="457200" y="274637"/>
            <a:ext cx="7079942" cy="803049"/>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ts val="4400"/>
              </a:lnSpc>
              <a:spcBef>
                <a:spcPct val="0"/>
              </a:spcBef>
              <a:spcAft>
                <a:spcPts val="0"/>
              </a:spcAft>
              <a:buClrTx/>
              <a:buSzTx/>
              <a:buFontTx/>
              <a:buNone/>
              <a:tabLst/>
              <a:defRPr/>
            </a:pPr>
            <a:r>
              <a:rPr kumimoji="0" lang="en-US" sz="4000" b="1" i="0" u="none" strike="noStrike" kern="1200" cap="small" spc="0" normalizeH="0" baseline="0" noProof="0" dirty="0" smtClean="0">
                <a:ln>
                  <a:noFill/>
                </a:ln>
                <a:solidFill>
                  <a:schemeClr val="tx2"/>
                </a:solidFill>
                <a:effectLst/>
                <a:uLnTx/>
                <a:uFillTx/>
                <a:latin typeface="Aharoni" pitchFamily="2" charset="-79"/>
                <a:ea typeface="+mj-ea"/>
                <a:cs typeface="Aharoni" pitchFamily="2" charset="-79"/>
              </a:rPr>
              <a:t>Housing Related Disease</a:t>
            </a:r>
            <a:endParaRPr kumimoji="0" lang="en-US" sz="4000" b="1" i="0" u="none" strike="noStrike" kern="1200" cap="small" spc="0" normalizeH="0" baseline="0" noProof="0" dirty="0">
              <a:ln>
                <a:noFill/>
              </a:ln>
              <a:solidFill>
                <a:schemeClr val="tx2"/>
              </a:solidFill>
              <a:effectLst/>
              <a:uLnTx/>
              <a:uFillTx/>
              <a:latin typeface="Aharoni" pitchFamily="2" charset="-79"/>
              <a:ea typeface="+mj-ea"/>
              <a:cs typeface="Aharoni" pitchFamily="2" charset="-79"/>
            </a:endParaRPr>
          </a:p>
        </p:txBody>
      </p:sp>
      <p:sp>
        <p:nvSpPr>
          <p:cNvPr id="7" name="Text Placeholder 6"/>
          <p:cNvSpPr txBox="1">
            <a:spLocks/>
          </p:cNvSpPr>
          <p:nvPr/>
        </p:nvSpPr>
        <p:spPr>
          <a:xfrm>
            <a:off x="456974" y="980168"/>
            <a:ext cx="7102475" cy="735013"/>
          </a:xfrm>
          <a:prstGeom prst="rect">
            <a:avLst/>
          </a:prstGeom>
        </p:spPr>
        <p:txBody>
          <a:bodyPr/>
          <a:lstStyle/>
          <a:p>
            <a:pPr marL="342900" marR="0" lvl="0" indent="-342900" fontAlgn="auto">
              <a:lnSpc>
                <a:spcPct val="100000"/>
              </a:lnSpc>
              <a:spcBef>
                <a:spcPct val="20000"/>
              </a:spcBef>
              <a:spcAft>
                <a:spcPts val="0"/>
              </a:spcAft>
              <a:buClrTx/>
              <a:buSzPct val="55000"/>
              <a:tabLst/>
              <a:defRPr/>
            </a:pPr>
            <a:r>
              <a:rPr lang="en-US" sz="2600" dirty="0" smtClean="0">
                <a:solidFill>
                  <a:schemeClr val="accent1"/>
                </a:solidFill>
                <a:latin typeface="Adobe Fan Heiti Std B" pitchFamily="34" charset="-128"/>
                <a:ea typeface="Adobe Fan Heiti Std B" pitchFamily="34" charset="-128"/>
              </a:rPr>
              <a:t>Signs and Symptoms</a:t>
            </a:r>
            <a:endParaRPr lang="en-US" sz="2600" dirty="0">
              <a:solidFill>
                <a:schemeClr val="accent1"/>
              </a:solidFill>
              <a:latin typeface="Adobe Fan Heiti Std B" pitchFamily="34" charset="-128"/>
              <a:ea typeface="Adobe Fan Heiti Std B" pitchFamily="34" charset="-128"/>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8000"/>
            <a:lum/>
          </a:blip>
          <a:srcRect/>
          <a:stretch>
            <a:fillRect l="-1000" t="-21000" r="-60000" b="2000"/>
          </a:stretch>
        </a:blipFill>
        <a:effectLst/>
      </p:bgPr>
    </p:bg>
    <p:spTree>
      <p:nvGrpSpPr>
        <p:cNvPr id="1" name=""/>
        <p:cNvGrpSpPr/>
        <p:nvPr/>
      </p:nvGrpSpPr>
      <p:grpSpPr>
        <a:xfrm>
          <a:off x="0" y="0"/>
          <a:ext cx="0" cy="0"/>
          <a:chOff x="0" y="0"/>
          <a:chExt cx="0" cy="0"/>
        </a:xfrm>
      </p:grpSpPr>
      <p:sp>
        <p:nvSpPr>
          <p:cNvPr id="16387" name="Rectangle 1026"/>
          <p:cNvSpPr>
            <a:spLocks noGrp="1" noChangeArrowheads="1"/>
          </p:cNvSpPr>
          <p:nvPr>
            <p:ph type="title"/>
          </p:nvPr>
        </p:nvSpPr>
        <p:spPr/>
        <p:txBody>
          <a:bodyPr/>
          <a:lstStyle/>
          <a:p>
            <a:r>
              <a:rPr lang="en-US" dirty="0" smtClean="0">
                <a:solidFill>
                  <a:schemeClr val="accent4">
                    <a:lumMod val="20000"/>
                    <a:lumOff val="80000"/>
                  </a:schemeClr>
                </a:solidFill>
              </a:rPr>
              <a:t>Mental health</a:t>
            </a:r>
          </a:p>
        </p:txBody>
      </p:sp>
      <p:graphicFrame>
        <p:nvGraphicFramePr>
          <p:cNvPr id="9" name="Diagram 8"/>
          <p:cNvGraphicFramePr/>
          <p:nvPr/>
        </p:nvGraphicFramePr>
        <p:xfrm>
          <a:off x="211873" y="1297273"/>
          <a:ext cx="5307980" cy="44344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p:cNvSpPr>
            <a:spLocks noGrp="1"/>
          </p:cNvSpPr>
          <p:nvPr>
            <p:ph type="ftr" sz="quarter" idx="3"/>
          </p:nvPr>
        </p:nvSpPr>
        <p:spPr/>
        <p:txBody>
          <a:bodyPr/>
          <a:lstStyle/>
          <a:p>
            <a:r>
              <a:rPr lang="en-US" sz="2800" b="1" dirty="0" smtClean="0">
                <a:solidFill>
                  <a:srgbClr val="FFFFFF"/>
                </a:solidFill>
                <a:latin typeface="Aharoni"/>
              </a:rPr>
              <a:t>Page </a:t>
            </a:r>
            <a:r>
              <a:rPr lang="en-US" sz="3600" b="1" dirty="0" smtClean="0">
                <a:solidFill>
                  <a:srgbClr val="FFFFFF"/>
                </a:solidFill>
                <a:latin typeface="Aharoni"/>
              </a:rPr>
              <a:t>2.6</a:t>
            </a:r>
            <a:endParaRPr lang="en-US" sz="32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sz="quarter" idx="10"/>
          </p:nvPr>
        </p:nvSpPr>
        <p:spPr>
          <a:xfrm>
            <a:off x="1241423" y="0"/>
            <a:ext cx="6914698" cy="6858000"/>
          </a:xfrm>
        </p:spPr>
        <p:txBody>
          <a:bodyPr anchor="ctr">
            <a:normAutofit/>
          </a:bodyPr>
          <a:lstStyle/>
          <a:p>
            <a:pPr marL="0" indent="0" algn="ctr" eaLnBrk="1" hangingPunct="1">
              <a:buFont typeface="Zapf Dingbats"/>
              <a:buNone/>
            </a:pPr>
            <a:r>
              <a:rPr lang="en-US" sz="4000" b="1" dirty="0" smtClean="0">
                <a:solidFill>
                  <a:schemeClr val="tx2"/>
                </a:solidFill>
              </a:rPr>
              <a:t>Don’t overlook or ignore housing conditions that may affect health.</a:t>
            </a:r>
          </a:p>
        </p:txBody>
      </p:sp>
      <p:sp>
        <p:nvSpPr>
          <p:cNvPr id="4" name="Footer Placeholder 3"/>
          <p:cNvSpPr>
            <a:spLocks noGrp="1"/>
          </p:cNvSpPr>
          <p:nvPr>
            <p:ph type="ftr" sz="quarter" idx="3"/>
          </p:nvPr>
        </p:nvSpPr>
        <p:spPr/>
        <p:txBody>
          <a:bodyPr/>
          <a:lstStyle/>
          <a:p>
            <a:r>
              <a:rPr lang="en-US" sz="2800" b="1" dirty="0" smtClean="0">
                <a:solidFill>
                  <a:srgbClr val="FFFFFF"/>
                </a:solidFill>
                <a:latin typeface="Aharoni"/>
              </a:rPr>
              <a:t>Page </a:t>
            </a:r>
            <a:r>
              <a:rPr lang="en-US" sz="3600" b="1" dirty="0" smtClean="0">
                <a:solidFill>
                  <a:srgbClr val="FFFFFF"/>
                </a:solidFill>
                <a:latin typeface="Aharoni"/>
              </a:rPr>
              <a:t>2.6</a:t>
            </a:r>
            <a:endParaRPr lang="en-US" sz="4000" dirty="0"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normAutofit/>
          </a:bodyPr>
          <a:lstStyle/>
          <a:p>
            <a:r>
              <a:rPr lang="en-US" dirty="0" smtClean="0"/>
              <a:t>Often OVERLOOKED</a:t>
            </a:r>
          </a:p>
        </p:txBody>
      </p:sp>
      <p:graphicFrame>
        <p:nvGraphicFramePr>
          <p:cNvPr id="8" name="Content Placeholder 7"/>
          <p:cNvGraphicFramePr>
            <a:graphicFrameLocks noGrp="1"/>
          </p:cNvGraphicFramePr>
          <p:nvPr>
            <p:ph idx="1"/>
          </p:nvPr>
        </p:nvGraphicFramePr>
        <p:xfrm>
          <a:off x="713678" y="1833524"/>
          <a:ext cx="7984273"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 Placeholder 5"/>
          <p:cNvSpPr>
            <a:spLocks noGrp="1"/>
          </p:cNvSpPr>
          <p:nvPr>
            <p:ph type="body" sz="quarter" idx="10"/>
          </p:nvPr>
        </p:nvSpPr>
        <p:spPr/>
        <p:txBody>
          <a:bodyPr/>
          <a:lstStyle/>
          <a:p>
            <a:r>
              <a:rPr lang="en-US" dirty="0" smtClean="0"/>
              <a:t>Sources of health problems</a:t>
            </a:r>
            <a:endParaRPr lang="en-US" dirty="0"/>
          </a:p>
        </p:txBody>
      </p:sp>
      <p:sp>
        <p:nvSpPr>
          <p:cNvPr id="5" name="Footer Placeholder 4"/>
          <p:cNvSpPr>
            <a:spLocks noGrp="1"/>
          </p:cNvSpPr>
          <p:nvPr>
            <p:ph type="ftr" sz="quarter" idx="3"/>
          </p:nvPr>
        </p:nvSpPr>
        <p:spPr/>
        <p:txBody>
          <a:bodyPr/>
          <a:lstStyle/>
          <a:p>
            <a:r>
              <a:rPr lang="en-US" sz="2800" b="1" dirty="0" smtClean="0">
                <a:solidFill>
                  <a:srgbClr val="FFFFFF"/>
                </a:solidFill>
                <a:latin typeface="Aharoni"/>
              </a:rPr>
              <a:t>Page </a:t>
            </a:r>
            <a:r>
              <a:rPr lang="en-US" sz="3600" b="1" dirty="0" smtClean="0">
                <a:solidFill>
                  <a:srgbClr val="FFFFFF"/>
                </a:solidFill>
                <a:latin typeface="Aharoni"/>
              </a:rPr>
              <a:t>2.6</a:t>
            </a:r>
            <a:endParaRPr lang="en-US" sz="3200"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noAutofit/>
          </a:bodyPr>
          <a:lstStyle/>
          <a:p>
            <a:r>
              <a:rPr lang="en-US" dirty="0" smtClean="0"/>
              <a:t>Often IGNORED</a:t>
            </a:r>
          </a:p>
        </p:txBody>
      </p:sp>
      <p:sp>
        <p:nvSpPr>
          <p:cNvPr id="7" name="Text Placeholder 6"/>
          <p:cNvSpPr>
            <a:spLocks noGrp="1"/>
          </p:cNvSpPr>
          <p:nvPr>
            <p:ph type="body" sz="quarter" idx="10"/>
          </p:nvPr>
        </p:nvSpPr>
        <p:spPr/>
        <p:txBody>
          <a:bodyPr/>
          <a:lstStyle/>
          <a:p>
            <a:r>
              <a:rPr lang="en-US" dirty="0" smtClean="0"/>
              <a:t>Sources of health problems</a:t>
            </a:r>
            <a:endParaRPr lang="en-US" dirty="0"/>
          </a:p>
        </p:txBody>
      </p:sp>
      <p:sp>
        <p:nvSpPr>
          <p:cNvPr id="5" name="Footer Placeholder 4"/>
          <p:cNvSpPr>
            <a:spLocks noGrp="1"/>
          </p:cNvSpPr>
          <p:nvPr>
            <p:ph type="ftr" sz="quarter" idx="3"/>
          </p:nvPr>
        </p:nvSpPr>
        <p:spPr/>
        <p:txBody>
          <a:bodyPr/>
          <a:lstStyle/>
          <a:p>
            <a:r>
              <a:rPr lang="en-US" sz="2800" b="1" dirty="0" smtClean="0">
                <a:solidFill>
                  <a:srgbClr val="FFFFFF"/>
                </a:solidFill>
                <a:latin typeface="Aharoni"/>
              </a:rPr>
              <a:t>Page </a:t>
            </a:r>
            <a:r>
              <a:rPr lang="en-US" sz="3600" b="1" dirty="0" smtClean="0">
                <a:solidFill>
                  <a:srgbClr val="FFFFFF"/>
                </a:solidFill>
                <a:latin typeface="Aharoni"/>
              </a:rPr>
              <a:t>2.7</a:t>
            </a:r>
            <a:endParaRPr lang="en-US" sz="4000" dirty="0" smtClean="0"/>
          </a:p>
        </p:txBody>
      </p:sp>
      <p:graphicFrame>
        <p:nvGraphicFramePr>
          <p:cNvPr id="8" name="Diagram 7"/>
          <p:cNvGraphicFramePr/>
          <p:nvPr/>
        </p:nvGraphicFramePr>
        <p:xfrm>
          <a:off x="685800" y="1654117"/>
          <a:ext cx="7889487" cy="40380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normAutofit/>
          </a:bodyPr>
          <a:lstStyle/>
          <a:p>
            <a:r>
              <a:rPr lang="en-US" dirty="0" smtClean="0"/>
              <a:t>Epidemiologic Triangle </a:t>
            </a:r>
            <a:br>
              <a:rPr lang="en-US" dirty="0" smtClean="0"/>
            </a:br>
            <a:r>
              <a:rPr lang="en-US" dirty="0" smtClean="0"/>
              <a:t>of Disease</a:t>
            </a:r>
          </a:p>
        </p:txBody>
      </p:sp>
      <p:grpSp>
        <p:nvGrpSpPr>
          <p:cNvPr id="11" name="Group 10"/>
          <p:cNvGrpSpPr/>
          <p:nvPr/>
        </p:nvGrpSpPr>
        <p:grpSpPr>
          <a:xfrm>
            <a:off x="223023" y="1349299"/>
            <a:ext cx="8876356" cy="4173830"/>
            <a:chOff x="223023" y="1349299"/>
            <a:chExt cx="8876356" cy="4173830"/>
          </a:xfrm>
        </p:grpSpPr>
        <p:sp>
          <p:nvSpPr>
            <p:cNvPr id="5" name="Isosceles Triangle 4"/>
            <p:cNvSpPr/>
            <p:nvPr/>
          </p:nvSpPr>
          <p:spPr>
            <a:xfrm>
              <a:off x="223023" y="1349299"/>
              <a:ext cx="8653348" cy="4148252"/>
            </a:xfrm>
            <a:prstGeom prst="triangle">
              <a:avLst/>
            </a:prstGeom>
            <a:gradFill flip="none" rotWithShape="1">
              <a:gsLst>
                <a:gs pos="2000">
                  <a:schemeClr val="accent2"/>
                </a:gs>
                <a:gs pos="12000">
                  <a:schemeClr val="accent2"/>
                </a:gs>
                <a:gs pos="100000">
                  <a:schemeClr val="accent1">
                    <a:tint val="23500"/>
                    <a:satMod val="16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947532" y="1694983"/>
              <a:ext cx="1260088" cy="646331"/>
            </a:xfrm>
            <a:prstGeom prst="rect">
              <a:avLst/>
            </a:prstGeom>
            <a:noFill/>
          </p:spPr>
          <p:txBody>
            <a:bodyPr wrap="square" rtlCol="0">
              <a:spAutoFit/>
            </a:bodyPr>
            <a:lstStyle/>
            <a:p>
              <a:pPr algn="ctr"/>
              <a:r>
                <a:rPr lang="en-US" sz="3600" b="1" dirty="0" smtClean="0">
                  <a:solidFill>
                    <a:schemeClr val="accent2"/>
                  </a:solidFill>
                </a:rPr>
                <a:t>Host</a:t>
              </a:r>
              <a:endParaRPr lang="en-US" sz="3600" b="1" dirty="0">
                <a:solidFill>
                  <a:schemeClr val="accent2"/>
                </a:solidFill>
              </a:endParaRPr>
            </a:p>
          </p:txBody>
        </p:sp>
        <p:sp>
          <p:nvSpPr>
            <p:cNvPr id="7" name="TextBox 6"/>
            <p:cNvSpPr txBox="1"/>
            <p:nvPr/>
          </p:nvSpPr>
          <p:spPr>
            <a:xfrm>
              <a:off x="553923" y="4869363"/>
              <a:ext cx="1509134" cy="646331"/>
            </a:xfrm>
            <a:prstGeom prst="rect">
              <a:avLst/>
            </a:prstGeom>
            <a:noFill/>
          </p:spPr>
          <p:txBody>
            <a:bodyPr wrap="square" rtlCol="0">
              <a:spAutoFit/>
            </a:bodyPr>
            <a:lstStyle/>
            <a:p>
              <a:r>
                <a:rPr lang="en-US" sz="3600" b="1" dirty="0" smtClean="0">
                  <a:solidFill>
                    <a:schemeClr val="accent2"/>
                  </a:solidFill>
                </a:rPr>
                <a:t>Agent</a:t>
              </a:r>
              <a:endParaRPr lang="en-US" sz="3600" b="1" dirty="0">
                <a:solidFill>
                  <a:schemeClr val="accent2"/>
                </a:solidFill>
              </a:endParaRPr>
            </a:p>
          </p:txBody>
        </p:sp>
        <p:sp>
          <p:nvSpPr>
            <p:cNvPr id="9" name="TextBox 8"/>
            <p:cNvSpPr txBox="1"/>
            <p:nvPr/>
          </p:nvSpPr>
          <p:spPr>
            <a:xfrm>
              <a:off x="5924997" y="4876798"/>
              <a:ext cx="3174382" cy="646331"/>
            </a:xfrm>
            <a:prstGeom prst="rect">
              <a:avLst/>
            </a:prstGeom>
            <a:noFill/>
          </p:spPr>
          <p:txBody>
            <a:bodyPr wrap="square" rtlCol="0">
              <a:spAutoFit/>
            </a:bodyPr>
            <a:lstStyle/>
            <a:p>
              <a:r>
                <a:rPr lang="en-US" sz="3600" b="1" dirty="0" smtClean="0">
                  <a:solidFill>
                    <a:schemeClr val="accent2"/>
                  </a:solidFill>
                </a:rPr>
                <a:t>Environment</a:t>
              </a:r>
              <a:endParaRPr lang="en-US" sz="3600" b="1" dirty="0">
                <a:solidFill>
                  <a:schemeClr val="accent2"/>
                </a:solidFill>
              </a:endParaRPr>
            </a:p>
          </p:txBody>
        </p:sp>
        <p:sp>
          <p:nvSpPr>
            <p:cNvPr id="10" name="TextBox 9"/>
            <p:cNvSpPr txBox="1"/>
            <p:nvPr/>
          </p:nvSpPr>
          <p:spPr>
            <a:xfrm>
              <a:off x="3233851" y="3605556"/>
              <a:ext cx="2694879" cy="887487"/>
            </a:xfrm>
            <a:prstGeom prst="rect">
              <a:avLst/>
            </a:prstGeom>
            <a:noFill/>
          </p:spPr>
          <p:txBody>
            <a:bodyPr wrap="square" rtlCol="0">
              <a:spAutoFit/>
            </a:bodyPr>
            <a:lstStyle/>
            <a:p>
              <a:pPr algn="ctr">
                <a:lnSpc>
                  <a:spcPts val="3000"/>
                </a:lnSpc>
              </a:pPr>
              <a:r>
                <a:rPr lang="en-US" sz="3600" b="1" dirty="0" smtClean="0">
                  <a:solidFill>
                    <a:schemeClr val="bg1"/>
                  </a:solidFill>
                </a:rPr>
                <a:t>Transport Mechanism</a:t>
              </a:r>
              <a:endParaRPr lang="en-US" sz="3600" b="1" dirty="0">
                <a:solidFill>
                  <a:schemeClr val="bg1"/>
                </a:solidFill>
              </a:endParaRPr>
            </a:p>
          </p:txBody>
        </p:sp>
      </p:grpSp>
      <p:sp>
        <p:nvSpPr>
          <p:cNvPr id="15" name="Footer Placeholder 14"/>
          <p:cNvSpPr>
            <a:spLocks noGrp="1"/>
          </p:cNvSpPr>
          <p:nvPr>
            <p:ph type="ftr" sz="quarter" idx="3"/>
          </p:nvPr>
        </p:nvSpPr>
        <p:spPr/>
        <p:txBody>
          <a:bodyPr/>
          <a:lstStyle/>
          <a:p>
            <a:r>
              <a:rPr lang="en-US" sz="2800" b="1" dirty="0" smtClean="0">
                <a:solidFill>
                  <a:srgbClr val="FFFFFF"/>
                </a:solidFill>
                <a:latin typeface="Aharoni"/>
              </a:rPr>
              <a:t>Page </a:t>
            </a:r>
            <a:r>
              <a:rPr lang="en-US" sz="3600" b="1" dirty="0" smtClean="0">
                <a:solidFill>
                  <a:srgbClr val="FFFFFF"/>
                </a:solidFill>
                <a:latin typeface="Aharoni"/>
              </a:rPr>
              <a:t>2.7</a:t>
            </a:r>
            <a:endParaRPr lang="en-US" sz="3200"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smtClean="0"/>
              <a:t>Learning Objectives</a:t>
            </a:r>
          </a:p>
        </p:txBody>
      </p:sp>
      <p:graphicFrame>
        <p:nvGraphicFramePr>
          <p:cNvPr id="5" name="Diagram 4"/>
          <p:cNvGraphicFramePr/>
          <p:nvPr/>
        </p:nvGraphicFramePr>
        <p:xfrm>
          <a:off x="445770" y="1863201"/>
          <a:ext cx="8229600" cy="3348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3"/>
          </p:nvPr>
        </p:nvSpPr>
        <p:spPr/>
        <p:txBody>
          <a:bodyPr/>
          <a:lstStyle/>
          <a:p>
            <a:r>
              <a:rPr lang="en-US" sz="2800" b="1" dirty="0" smtClean="0">
                <a:solidFill>
                  <a:srgbClr val="FFFFFF"/>
                </a:solidFill>
                <a:latin typeface="Aharoni"/>
              </a:rPr>
              <a:t>Page </a:t>
            </a:r>
            <a:r>
              <a:rPr lang="en-US" sz="3600" b="1" dirty="0" smtClean="0">
                <a:solidFill>
                  <a:srgbClr val="FFFFFF"/>
                </a:solidFill>
                <a:latin typeface="Aharoni"/>
              </a:rPr>
              <a:t>2.8</a:t>
            </a:r>
            <a:endParaRPr lang="en-US" sz="3200" dirty="0"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r>
              <a:rPr lang="en-US" smtClean="0"/>
              <a:t>Learning Objectives</a:t>
            </a:r>
          </a:p>
        </p:txBody>
      </p:sp>
      <p:graphicFrame>
        <p:nvGraphicFramePr>
          <p:cNvPr id="5" name="Diagram 4"/>
          <p:cNvGraphicFramePr/>
          <p:nvPr/>
        </p:nvGraphicFramePr>
        <p:xfrm>
          <a:off x="445770" y="1863201"/>
          <a:ext cx="8229600" cy="33488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5"/>
          <p:cNvSpPr>
            <a:spLocks noGrp="1"/>
          </p:cNvSpPr>
          <p:nvPr>
            <p:ph type="ftr" sz="quarter" idx="3"/>
          </p:nvPr>
        </p:nvSpPr>
        <p:spPr/>
        <p:txBody>
          <a:bodyPr/>
          <a:lstStyle/>
          <a:p>
            <a:r>
              <a:rPr lang="en-US" sz="2800" b="1" dirty="0" smtClean="0">
                <a:solidFill>
                  <a:srgbClr val="FFFFFF"/>
                </a:solidFill>
                <a:latin typeface="Aharoni"/>
              </a:rPr>
              <a:t>Page </a:t>
            </a:r>
            <a:r>
              <a:rPr lang="en-US" sz="3600" b="1" dirty="0" smtClean="0">
                <a:solidFill>
                  <a:srgbClr val="FFFFFF"/>
                </a:solidFill>
                <a:latin typeface="Aharoni"/>
              </a:rPr>
              <a:t>2.1</a:t>
            </a:r>
            <a:endParaRPr lang="en-US" sz="3200" dirty="0"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p:txBody>
          <a:bodyPr>
            <a:normAutofit/>
          </a:bodyPr>
          <a:lstStyle/>
          <a:p>
            <a:pPr algn="ctr"/>
            <a:r>
              <a:rPr lang="en-US" sz="7200" b="1" smtClean="0">
                <a:solidFill>
                  <a:schemeClr val="tx2"/>
                </a:solidFill>
              </a:rPr>
              <a:t>Why do you go into houses</a:t>
            </a:r>
            <a:r>
              <a:rPr lang="en-US" sz="3600" b="1" smtClean="0">
                <a:solidFill>
                  <a:schemeClr val="tx2"/>
                </a:solidFill>
              </a:rPr>
              <a:t>?</a:t>
            </a:r>
            <a:endParaRPr lang="en-US" sz="3600" b="1" dirty="0">
              <a:solidFill>
                <a:schemeClr val="tx2"/>
              </a:solidFill>
            </a:endParaRPr>
          </a:p>
        </p:txBody>
      </p:sp>
      <p:sp>
        <p:nvSpPr>
          <p:cNvPr id="3" name="Footer Placeholder 2"/>
          <p:cNvSpPr>
            <a:spLocks noGrp="1"/>
          </p:cNvSpPr>
          <p:nvPr>
            <p:ph type="ftr" sz="quarter" idx="3"/>
          </p:nvPr>
        </p:nvSpPr>
        <p:spPr/>
        <p:txBody>
          <a:bodyPr/>
          <a:lstStyle/>
          <a:p>
            <a:r>
              <a:rPr lang="en-US" sz="2800" b="1" dirty="0" smtClean="0">
                <a:solidFill>
                  <a:srgbClr val="FFFFFF"/>
                </a:solidFill>
                <a:latin typeface="Aharoni"/>
              </a:rPr>
              <a:t>Page </a:t>
            </a:r>
            <a:r>
              <a:rPr lang="en-US" sz="3600" b="1" dirty="0" smtClean="0">
                <a:solidFill>
                  <a:srgbClr val="FFFFFF"/>
                </a:solidFill>
                <a:latin typeface="Aharoni"/>
              </a:rPr>
              <a:t>2.1</a:t>
            </a:r>
            <a:endParaRPr lang="en-US" sz="32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1000"/>
            <a:lum/>
          </a:blip>
          <a:srcRect/>
          <a:stretch>
            <a:fillRect l="-11000" r="-11000"/>
          </a:stretch>
        </a:blipFill>
        <a:effectLst/>
      </p:bgPr>
    </p:bg>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lstStyle/>
          <a:p>
            <a:r>
              <a:rPr lang="en-US" dirty="0" smtClean="0"/>
              <a:t>Why Start with People?</a:t>
            </a:r>
          </a:p>
        </p:txBody>
      </p:sp>
      <p:graphicFrame>
        <p:nvGraphicFramePr>
          <p:cNvPr id="8" name="Content Placeholder 7"/>
          <p:cNvGraphicFramePr>
            <a:graphicFrameLocks noGrp="1"/>
          </p:cNvGraphicFramePr>
          <p:nvPr>
            <p:ph idx="1"/>
          </p:nvPr>
        </p:nvGraphicFramePr>
        <p:xfrm>
          <a:off x="457200" y="1845129"/>
          <a:ext cx="7241822"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Footer Placeholder 4"/>
          <p:cNvSpPr>
            <a:spLocks noGrp="1"/>
          </p:cNvSpPr>
          <p:nvPr>
            <p:ph type="ftr" sz="quarter" idx="3"/>
          </p:nvPr>
        </p:nvSpPr>
        <p:spPr/>
        <p:txBody>
          <a:bodyPr/>
          <a:lstStyle/>
          <a:p>
            <a:r>
              <a:rPr lang="en-US" sz="2800" b="1" dirty="0" smtClean="0">
                <a:solidFill>
                  <a:srgbClr val="FFFFFF"/>
                </a:solidFill>
                <a:latin typeface="Aharoni"/>
              </a:rPr>
              <a:t>Page </a:t>
            </a:r>
            <a:r>
              <a:rPr lang="en-US" sz="3600" b="1" dirty="0" smtClean="0">
                <a:solidFill>
                  <a:srgbClr val="FFFFFF"/>
                </a:solidFill>
                <a:latin typeface="Aharoni"/>
              </a:rPr>
              <a:t>2.1</a:t>
            </a:r>
            <a:endParaRPr lang="en-US" sz="32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v. Closed Questions</a:t>
            </a:r>
            <a:endParaRPr lang="en-US" dirty="0"/>
          </a:p>
        </p:txBody>
      </p:sp>
      <p:graphicFrame>
        <p:nvGraphicFramePr>
          <p:cNvPr id="5" name="Content Placeholder 4"/>
          <p:cNvGraphicFramePr>
            <a:graphicFrameLocks noGrp="1"/>
          </p:cNvGraphicFramePr>
          <p:nvPr>
            <p:ph idx="1"/>
          </p:nvPr>
        </p:nvGraphicFramePr>
        <p:xfrm>
          <a:off x="457200" y="1520301"/>
          <a:ext cx="8229600" cy="3988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4" descr="father and son"/>
          <p:cNvPicPr>
            <a:picLocks noChangeAspect="1" noChangeArrowheads="1"/>
          </p:cNvPicPr>
          <p:nvPr/>
        </p:nvPicPr>
        <p:blipFill>
          <a:blip r:embed="rId8" cstate="print"/>
          <a:srcRect l="2085" t="7231" r="17756"/>
          <a:stretch>
            <a:fillRect/>
          </a:stretch>
        </p:blipFill>
        <p:spPr>
          <a:xfrm>
            <a:off x="6556917" y="1717288"/>
            <a:ext cx="2330604" cy="3596336"/>
          </a:xfrm>
          <a:prstGeom prst="roundRect">
            <a:avLst/>
          </a:prstGeom>
          <a:ln>
            <a:noFill/>
          </a:ln>
          <a:effectLst>
            <a:outerShdw blurRad="50800" dist="38100" dir="2700000" algn="tl" rotWithShape="0">
              <a:prstClr val="black">
                <a:alpha val="40000"/>
              </a:prstClr>
            </a:outerShdw>
          </a:effectLst>
        </p:spPr>
      </p:pic>
      <p:sp>
        <p:nvSpPr>
          <p:cNvPr id="6" name="Footer Placeholder 5"/>
          <p:cNvSpPr>
            <a:spLocks noGrp="1"/>
          </p:cNvSpPr>
          <p:nvPr>
            <p:ph type="ftr" sz="quarter" idx="3"/>
          </p:nvPr>
        </p:nvSpPr>
        <p:spPr/>
        <p:txBody>
          <a:bodyPr/>
          <a:lstStyle/>
          <a:p>
            <a:r>
              <a:rPr lang="en-US" sz="2800" b="1" dirty="0" smtClean="0">
                <a:solidFill>
                  <a:srgbClr val="FFFFFF"/>
                </a:solidFill>
                <a:latin typeface="Aharoni"/>
              </a:rPr>
              <a:t>Page </a:t>
            </a:r>
            <a:r>
              <a:rPr lang="en-US" sz="3600" b="1" dirty="0" smtClean="0">
                <a:solidFill>
                  <a:srgbClr val="FFFFFF"/>
                </a:solidFill>
                <a:latin typeface="Aharoni"/>
              </a:rPr>
              <a:t>2.2</a:t>
            </a:r>
            <a:endParaRPr lang="en-US" sz="32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6000"/>
            <a:lum/>
          </a:blip>
          <a:srcRect/>
          <a:stretch>
            <a:fillRect l="55000" t="20000" r="-10000" b="-20000"/>
          </a:stretch>
        </a:blipFill>
        <a:effectLst/>
      </p:bgPr>
    </p:bg>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p:txBody>
          <a:bodyPr/>
          <a:lstStyle/>
          <a:p>
            <a:r>
              <a:rPr lang="en-US" smtClean="0"/>
              <a:t>Bracketing</a:t>
            </a:r>
          </a:p>
        </p:txBody>
      </p:sp>
      <p:sp>
        <p:nvSpPr>
          <p:cNvPr id="8196" name="Rectangle 3"/>
          <p:cNvSpPr>
            <a:spLocks noGrp="1" noChangeArrowheads="1"/>
          </p:cNvSpPr>
          <p:nvPr>
            <p:ph type="body" idx="1"/>
          </p:nvPr>
        </p:nvSpPr>
        <p:spPr/>
        <p:txBody>
          <a:bodyPr/>
          <a:lstStyle/>
          <a:p>
            <a:pPr>
              <a:buNone/>
            </a:pPr>
            <a:r>
              <a:rPr lang="en-US" b="1" dirty="0" smtClean="0"/>
              <a:t>Method to:</a:t>
            </a:r>
          </a:p>
          <a:p>
            <a:pPr lvl="1"/>
            <a:r>
              <a:rPr lang="en-US" dirty="0" smtClean="0"/>
              <a:t>Stay Calm and Non-Judgmental</a:t>
            </a:r>
          </a:p>
          <a:p>
            <a:pPr lvl="1"/>
            <a:r>
              <a:rPr lang="en-US" dirty="0" smtClean="0"/>
              <a:t>Keep Ability to Listen</a:t>
            </a:r>
          </a:p>
          <a:p>
            <a:endParaRPr lang="en-US" dirty="0" smtClean="0"/>
          </a:p>
          <a:p>
            <a:endParaRPr lang="en-US" dirty="0" smtClean="0"/>
          </a:p>
        </p:txBody>
      </p:sp>
      <p:sp>
        <p:nvSpPr>
          <p:cNvPr id="8" name="Footer Placeholder 7"/>
          <p:cNvSpPr>
            <a:spLocks noGrp="1"/>
          </p:cNvSpPr>
          <p:nvPr>
            <p:ph type="ftr" sz="quarter" idx="3"/>
          </p:nvPr>
        </p:nvSpPr>
        <p:spPr/>
        <p:txBody>
          <a:bodyPr/>
          <a:lstStyle/>
          <a:p>
            <a:r>
              <a:rPr lang="en-US" sz="2800" b="1" dirty="0" smtClean="0">
                <a:solidFill>
                  <a:srgbClr val="FFFFFF"/>
                </a:solidFill>
                <a:latin typeface="Aharoni"/>
              </a:rPr>
              <a:t>Page </a:t>
            </a:r>
            <a:r>
              <a:rPr lang="en-US" sz="3600" b="1" dirty="0" smtClean="0">
                <a:solidFill>
                  <a:srgbClr val="FFFFFF"/>
                </a:solidFill>
                <a:latin typeface="Aharoni"/>
              </a:rPr>
              <a:t>2.2</a:t>
            </a:r>
            <a:endParaRPr lang="en-US" sz="3200" dirty="0" smtClean="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2"/>
          <p:cNvPicPr>
            <a:picLocks noChangeAspect="1" noChangeArrowheads="1"/>
          </p:cNvPicPr>
          <p:nvPr/>
        </p:nvPicPr>
        <p:blipFill>
          <a:blip r:embed="rId3" cstate="print"/>
          <a:srcRect t="12487" r="7496" b="11694"/>
          <a:stretch>
            <a:fillRect/>
          </a:stretch>
        </p:blipFill>
        <p:spPr bwMode="auto">
          <a:xfrm>
            <a:off x="802889" y="1471961"/>
            <a:ext cx="3700158" cy="4204010"/>
          </a:xfrm>
          <a:prstGeom prst="rect">
            <a:avLst/>
          </a:prstGeom>
          <a:ln>
            <a:noFill/>
          </a:ln>
          <a:effectLst>
            <a:outerShdw blurRad="50800" dist="38100" dir="2700000" algn="tl" rotWithShape="0">
              <a:prstClr val="black">
                <a:alpha val="40000"/>
              </a:prstClr>
            </a:outerShdw>
          </a:effectLst>
        </p:spPr>
      </p:pic>
      <p:pic>
        <p:nvPicPr>
          <p:cNvPr id="9220" name="Picture 3" descr="pesticide"/>
          <p:cNvPicPr>
            <a:picLocks noChangeAspect="1" noChangeArrowheads="1"/>
          </p:cNvPicPr>
          <p:nvPr/>
        </p:nvPicPr>
        <p:blipFill>
          <a:blip r:embed="rId4" cstate="print"/>
          <a:srcRect l="2982" t="2662" r="2993" b="3042"/>
          <a:stretch>
            <a:fillRect/>
          </a:stretch>
        </p:blipFill>
        <p:spPr bwMode="auto">
          <a:xfrm>
            <a:off x="4783874" y="198385"/>
            <a:ext cx="4360126" cy="2868201"/>
          </a:xfrm>
          <a:prstGeom prst="rect">
            <a:avLst/>
          </a:prstGeom>
          <a:ln>
            <a:noFill/>
          </a:ln>
          <a:effectLst>
            <a:outerShdw blurRad="50800" dist="38100" dir="2700000" algn="tl" rotWithShape="0">
              <a:prstClr val="black">
                <a:alpha val="40000"/>
              </a:prstClr>
            </a:outerShdw>
          </a:effectLst>
        </p:spPr>
      </p:pic>
      <p:pic>
        <p:nvPicPr>
          <p:cNvPr id="9221" name="Picture 4" descr="odors"/>
          <p:cNvPicPr>
            <a:picLocks noChangeAspect="1" noChangeArrowheads="1"/>
          </p:cNvPicPr>
          <p:nvPr/>
        </p:nvPicPr>
        <p:blipFill>
          <a:blip r:embed="rId5" cstate="print"/>
          <a:srcRect l="1818" t="2034" b="2680"/>
          <a:stretch>
            <a:fillRect/>
          </a:stretch>
        </p:blipFill>
        <p:spPr bwMode="auto">
          <a:xfrm>
            <a:off x="4783873" y="3389971"/>
            <a:ext cx="4360127" cy="2859487"/>
          </a:xfrm>
          <a:prstGeom prst="rect">
            <a:avLst/>
          </a:prstGeom>
          <a:ln>
            <a:noFill/>
          </a:ln>
          <a:effectLst>
            <a:outerShdw blurRad="50800" dist="38100" dir="2700000" algn="tl" rotWithShape="0">
              <a:prstClr val="black">
                <a:alpha val="40000"/>
              </a:prstClr>
            </a:outerShdw>
          </a:effectLst>
        </p:spPr>
      </p:pic>
      <p:sp>
        <p:nvSpPr>
          <p:cNvPr id="5" name="Footer Placeholder 4"/>
          <p:cNvSpPr>
            <a:spLocks noGrp="1"/>
          </p:cNvSpPr>
          <p:nvPr>
            <p:ph type="ftr" sz="quarter" idx="3"/>
          </p:nvPr>
        </p:nvSpPr>
        <p:spPr/>
        <p:txBody>
          <a:bodyPr/>
          <a:lstStyle/>
          <a:p>
            <a:r>
              <a:rPr lang="en-US" sz="2800" b="1" dirty="0" smtClean="0">
                <a:solidFill>
                  <a:srgbClr val="FFFFFF"/>
                </a:solidFill>
                <a:latin typeface="Aharoni"/>
              </a:rPr>
              <a:t>Page </a:t>
            </a:r>
            <a:r>
              <a:rPr lang="en-US" sz="3600" b="1" dirty="0" smtClean="0">
                <a:solidFill>
                  <a:srgbClr val="FFFFFF"/>
                </a:solidFill>
                <a:latin typeface="Aharoni"/>
              </a:rPr>
              <a:t>2.3</a:t>
            </a:r>
            <a:endParaRPr lang="en-US" sz="32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normAutofit/>
          </a:bodyPr>
          <a:lstStyle/>
          <a:p>
            <a:r>
              <a:rPr lang="en-US" sz="3800" dirty="0" smtClean="0"/>
              <a:t>Special Communication Issues</a:t>
            </a:r>
          </a:p>
        </p:txBody>
      </p:sp>
      <p:sp>
        <p:nvSpPr>
          <p:cNvPr id="10244" name="Rectangle 3"/>
          <p:cNvSpPr>
            <a:spLocks noGrp="1" noChangeArrowheads="1"/>
          </p:cNvSpPr>
          <p:nvPr>
            <p:ph type="body" idx="1"/>
          </p:nvPr>
        </p:nvSpPr>
        <p:spPr/>
        <p:txBody>
          <a:bodyPr/>
          <a:lstStyle/>
          <a:p>
            <a:r>
              <a:rPr lang="en-US" dirty="0" smtClean="0"/>
              <a:t>Language</a:t>
            </a:r>
          </a:p>
          <a:p>
            <a:r>
              <a:rPr lang="en-US" dirty="0" smtClean="0"/>
              <a:t>Cultural</a:t>
            </a:r>
          </a:p>
          <a:p>
            <a:pPr lvl="1"/>
            <a:r>
              <a:rPr lang="en-US" dirty="0" smtClean="0"/>
              <a:t>Shoes in the Home</a:t>
            </a:r>
          </a:p>
          <a:p>
            <a:pPr lvl="1"/>
            <a:r>
              <a:rPr lang="en-US" dirty="0" smtClean="0"/>
              <a:t>Men and Women</a:t>
            </a:r>
          </a:p>
          <a:p>
            <a:r>
              <a:rPr lang="en-US" dirty="0" smtClean="0"/>
              <a:t>Responding to Problems</a:t>
            </a:r>
          </a:p>
          <a:p>
            <a:pPr lvl="1"/>
            <a:r>
              <a:rPr lang="en-US" dirty="0" smtClean="0"/>
              <a:t>Hoarding</a:t>
            </a:r>
          </a:p>
          <a:p>
            <a:pPr lvl="1"/>
            <a:r>
              <a:rPr lang="en-US" dirty="0" smtClean="0"/>
              <a:t>Tolerance for Clutter and Pests</a:t>
            </a:r>
          </a:p>
        </p:txBody>
      </p:sp>
      <p:sp>
        <p:nvSpPr>
          <p:cNvPr id="5" name="Footer Placeholder 4"/>
          <p:cNvSpPr>
            <a:spLocks noGrp="1"/>
          </p:cNvSpPr>
          <p:nvPr>
            <p:ph type="ftr" sz="quarter" idx="3"/>
          </p:nvPr>
        </p:nvSpPr>
        <p:spPr/>
        <p:txBody>
          <a:bodyPr/>
          <a:lstStyle/>
          <a:p>
            <a:r>
              <a:rPr lang="en-US" sz="2800" b="1" dirty="0" smtClean="0">
                <a:solidFill>
                  <a:srgbClr val="FFFFFF"/>
                </a:solidFill>
                <a:latin typeface="Aharoni"/>
              </a:rPr>
              <a:t>Page </a:t>
            </a:r>
            <a:r>
              <a:rPr lang="en-US" sz="3600" b="1" dirty="0" smtClean="0">
                <a:solidFill>
                  <a:srgbClr val="FFFFFF"/>
                </a:solidFill>
                <a:latin typeface="Aharoni"/>
              </a:rPr>
              <a:t>2.3</a:t>
            </a:r>
            <a:endParaRPr lang="en-US" sz="3200"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r>
              <a:rPr lang="en-US" smtClean="0"/>
              <a:t>Resident Choices</a:t>
            </a:r>
          </a:p>
        </p:txBody>
      </p:sp>
      <p:graphicFrame>
        <p:nvGraphicFramePr>
          <p:cNvPr id="7" name="Diagram 6"/>
          <p:cNvGraphicFramePr/>
          <p:nvPr/>
        </p:nvGraphicFramePr>
        <p:xfrm>
          <a:off x="480060" y="1954641"/>
          <a:ext cx="6686550" cy="3028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MP900321197.JPG"/>
          <p:cNvPicPr>
            <a:picLocks noChangeAspect="1"/>
          </p:cNvPicPr>
          <p:nvPr/>
        </p:nvPicPr>
        <p:blipFill>
          <a:blip r:embed="rId8" cstate="print"/>
          <a:stretch>
            <a:fillRect/>
          </a:stretch>
        </p:blipFill>
        <p:spPr>
          <a:xfrm>
            <a:off x="4129110" y="1373555"/>
            <a:ext cx="3140370" cy="4402388"/>
          </a:xfrm>
          <a:prstGeom prst="roundRect">
            <a:avLst/>
          </a:prstGeom>
          <a:ln>
            <a:noFill/>
          </a:ln>
          <a:effectLst>
            <a:outerShdw blurRad="292100" dist="139700" dir="2700000" algn="tl" rotWithShape="0">
              <a:srgbClr val="333333">
                <a:alpha val="65000"/>
              </a:srgbClr>
            </a:outerShdw>
          </a:effectLst>
        </p:spPr>
      </p:pic>
      <p:sp>
        <p:nvSpPr>
          <p:cNvPr id="6" name="Footer Placeholder 5"/>
          <p:cNvSpPr>
            <a:spLocks noGrp="1"/>
          </p:cNvSpPr>
          <p:nvPr>
            <p:ph type="ftr" sz="quarter" idx="3"/>
          </p:nvPr>
        </p:nvSpPr>
        <p:spPr/>
        <p:txBody>
          <a:bodyPr/>
          <a:lstStyle/>
          <a:p>
            <a:r>
              <a:rPr lang="en-US" sz="2800" b="1" dirty="0" smtClean="0">
                <a:solidFill>
                  <a:srgbClr val="FFFFFF"/>
                </a:solidFill>
                <a:latin typeface="Aharoni"/>
              </a:rPr>
              <a:t>Page </a:t>
            </a:r>
            <a:r>
              <a:rPr lang="en-US" sz="3600" b="1" dirty="0" smtClean="0">
                <a:solidFill>
                  <a:srgbClr val="FFFFFF"/>
                </a:solidFill>
                <a:latin typeface="Aharoni"/>
              </a:rPr>
              <a:t>2.3</a:t>
            </a:r>
            <a:endParaRPr lang="en-US" sz="3200" dirty="0" smtClean="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HHTC_template_v15(20130122)_PEOPLE">
  <a:themeElements>
    <a:clrScheme name="HHTC_custom blue">
      <a:dk1>
        <a:srgbClr val="1C1C1C"/>
      </a:dk1>
      <a:lt1>
        <a:srgbClr val="FFFFFF"/>
      </a:lt1>
      <a:dk2>
        <a:srgbClr val="005DA2"/>
      </a:dk2>
      <a:lt2>
        <a:srgbClr val="FFFFFF"/>
      </a:lt2>
      <a:accent1>
        <a:srgbClr val="005DA2"/>
      </a:accent1>
      <a:accent2>
        <a:srgbClr val="183962"/>
      </a:accent2>
      <a:accent3>
        <a:srgbClr val="366092"/>
      </a:accent3>
      <a:accent4>
        <a:srgbClr val="4382D1"/>
      </a:accent4>
      <a:accent5>
        <a:srgbClr val="F79646"/>
      </a:accent5>
      <a:accent6>
        <a:srgbClr val="7C9A40"/>
      </a:accent6>
      <a:hlink>
        <a:srgbClr val="0000FF"/>
      </a:hlink>
      <a:folHlink>
        <a:srgbClr val="F79646"/>
      </a:folHlink>
    </a:clrScheme>
    <a:fontScheme name="HHTC">
      <a:majorFont>
        <a:latin typeface="Aharon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70C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HHTC_template_v15(20130122)_PEOPLE</Template>
  <TotalTime>518</TotalTime>
  <Words>3256</Words>
  <Application>Microsoft Office PowerPoint</Application>
  <PresentationFormat>On-screen Show (4:3)</PresentationFormat>
  <Paragraphs>274</Paragraphs>
  <Slides>19</Slides>
  <Notes>19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Aharoni</vt:lpstr>
      <vt:lpstr>Calibri</vt:lpstr>
      <vt:lpstr>Segoe Print</vt:lpstr>
      <vt:lpstr>Courier New</vt:lpstr>
      <vt:lpstr>Adobe Fan Heiti Std B</vt:lpstr>
      <vt:lpstr>Zapf Dingbats</vt:lpstr>
      <vt:lpstr>Times New Roman</vt:lpstr>
      <vt:lpstr>Myriad Pro</vt:lpstr>
      <vt:lpstr>MV Boli</vt:lpstr>
      <vt:lpstr>HHTC_template_v15(20130122)_PEOPLE</vt:lpstr>
      <vt:lpstr>Start with people</vt:lpstr>
      <vt:lpstr>Learning Objectives</vt:lpstr>
      <vt:lpstr>Slide 3</vt:lpstr>
      <vt:lpstr>Why Start with People?</vt:lpstr>
      <vt:lpstr>Open v. Closed Questions</vt:lpstr>
      <vt:lpstr>Bracketing</vt:lpstr>
      <vt:lpstr>Slide 7</vt:lpstr>
      <vt:lpstr>Special Communication Issues</vt:lpstr>
      <vt:lpstr>Resident Choices</vt:lpstr>
      <vt:lpstr>What’s going on in the neighborhood?</vt:lpstr>
      <vt:lpstr>Routes of Exposure</vt:lpstr>
      <vt:lpstr>Slide 12</vt:lpstr>
      <vt:lpstr>Slide 13</vt:lpstr>
      <vt:lpstr>Mental health</vt:lpstr>
      <vt:lpstr>Slide 15</vt:lpstr>
      <vt:lpstr>Often OVERLOOKED</vt:lpstr>
      <vt:lpstr>Often IGNORED</vt:lpstr>
      <vt:lpstr>Epidemiologic Triangle  of Disease</vt:lpstr>
      <vt:lpstr>Learning Objectives</vt:lpstr>
    </vt:vector>
  </TitlesOfParts>
  <Company>Enterprise Community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areddy</dc:creator>
  <cp:lastModifiedBy>areddy</cp:lastModifiedBy>
  <cp:revision>57</cp:revision>
  <dcterms:created xsi:type="dcterms:W3CDTF">2013-01-25T21:31:36Z</dcterms:created>
  <dcterms:modified xsi:type="dcterms:W3CDTF">2014-06-09T19:08:32Z</dcterms:modified>
</cp:coreProperties>
</file>