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7" r:id="rId3"/>
    <p:sldId id="278" r:id="rId4"/>
    <p:sldId id="279" r:id="rId5"/>
    <p:sldId id="258" r:id="rId6"/>
    <p:sldId id="260" r:id="rId7"/>
    <p:sldId id="259" r:id="rId8"/>
    <p:sldId id="267" r:id="rId9"/>
    <p:sldId id="268" r:id="rId10"/>
    <p:sldId id="269" r:id="rId11"/>
    <p:sldId id="266" r:id="rId12"/>
    <p:sldId id="270" r:id="rId13"/>
    <p:sldId id="273" r:id="rId14"/>
    <p:sldId id="274" r:id="rId15"/>
    <p:sldId id="275" r:id="rId16"/>
    <p:sldId id="261" r:id="rId17"/>
    <p:sldId id="262" r:id="rId18"/>
    <p:sldId id="265" r:id="rId19"/>
    <p:sldId id="263" r:id="rId20"/>
    <p:sldId id="280" r:id="rId21"/>
  </p:sldIdLst>
  <p:sldSz cx="9144000" cy="6858000" type="screen4x3"/>
  <p:notesSz cx="7010400" cy="9296400"/>
  <p:embeddedFontLst>
    <p:embeddedFont>
      <p:font typeface="Aharoni" pitchFamily="2" charset="-79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70A1"/>
    <a:srgbClr val="FA445E"/>
    <a:srgbClr val="003FC0"/>
    <a:srgbClr val="0070C0"/>
    <a:srgbClr val="8BCDFF"/>
    <a:srgbClr val="F2F2F2"/>
    <a:srgbClr val="D9D9D9"/>
    <a:srgbClr val="E0EBF8"/>
    <a:srgbClr val="F7964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6006" autoAdjust="0"/>
  </p:normalViewPr>
  <p:slideViewPr>
    <p:cSldViewPr snapToGrid="0">
      <p:cViewPr>
        <p:scale>
          <a:sx n="59" d="100"/>
          <a:sy n="59" d="100"/>
        </p:scale>
        <p:origin x="-1326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D8E87-8E9F-444E-ACF1-8C52982B743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E11B09-4B07-477C-BCF6-D6279951C62B}">
      <dgm:prSet/>
      <dgm:spPr/>
      <dgm:t>
        <a:bodyPr/>
        <a:lstStyle/>
        <a:p>
          <a:pPr rtl="0"/>
          <a:r>
            <a:rPr lang="en-US" dirty="0" smtClean="0"/>
            <a:t>Interpret housing-related health hazards using evidence-based likelihood and spread of harm data</a:t>
          </a:r>
          <a:endParaRPr lang="en-US" dirty="0"/>
        </a:p>
      </dgm:t>
    </dgm:pt>
    <dgm:pt modelId="{4744B603-69D5-42DC-B775-C01848E1A922}" type="parTrans" cxnId="{31F7BCC1-2AAE-4695-AD9A-6704F9B76769}">
      <dgm:prSet/>
      <dgm:spPr/>
      <dgm:t>
        <a:bodyPr/>
        <a:lstStyle/>
        <a:p>
          <a:endParaRPr lang="en-US"/>
        </a:p>
      </dgm:t>
    </dgm:pt>
    <dgm:pt modelId="{852F4A68-E9E4-44FC-9AFA-E0B54423DC0C}" type="sibTrans" cxnId="{31F7BCC1-2AAE-4695-AD9A-6704F9B76769}">
      <dgm:prSet/>
      <dgm:spPr/>
      <dgm:t>
        <a:bodyPr/>
        <a:lstStyle/>
        <a:p>
          <a:endParaRPr lang="en-US"/>
        </a:p>
      </dgm:t>
    </dgm:pt>
    <dgm:pt modelId="{B5997CC2-0E3E-4EE5-BF0B-33CDC9D061B6}">
      <dgm:prSet/>
      <dgm:spPr/>
      <dgm:t>
        <a:bodyPr/>
        <a:lstStyle/>
        <a:p>
          <a:pPr rtl="0"/>
          <a:r>
            <a:rPr lang="en-US" dirty="0" smtClean="0"/>
            <a:t>Calculate hazard scores and identify hazard bands</a:t>
          </a:r>
          <a:endParaRPr lang="en-US" dirty="0"/>
        </a:p>
      </dgm:t>
    </dgm:pt>
    <dgm:pt modelId="{E5DB1916-3CE0-4832-821A-CCEB30D6505C}" type="parTrans" cxnId="{75746F9E-1C01-484B-A4B7-5BC1E91D97A6}">
      <dgm:prSet/>
      <dgm:spPr/>
      <dgm:t>
        <a:bodyPr/>
        <a:lstStyle/>
        <a:p>
          <a:endParaRPr lang="en-US"/>
        </a:p>
      </dgm:t>
    </dgm:pt>
    <dgm:pt modelId="{CA32AA36-D456-49E7-A924-18686F58D377}" type="sibTrans" cxnId="{75746F9E-1C01-484B-A4B7-5BC1E91D97A6}">
      <dgm:prSet/>
      <dgm:spPr/>
      <dgm:t>
        <a:bodyPr/>
        <a:lstStyle/>
        <a:p>
          <a:endParaRPr lang="en-US"/>
        </a:p>
      </dgm:t>
    </dgm:pt>
    <dgm:pt modelId="{F315C551-2A6D-4CBE-8D5A-B8D54DBD6B9B}">
      <dgm:prSet/>
      <dgm:spPr/>
      <dgm:t>
        <a:bodyPr/>
        <a:lstStyle/>
        <a:p>
          <a:pPr rtl="0"/>
          <a:r>
            <a:rPr lang="en-US" dirty="0" smtClean="0"/>
            <a:t>Identify and prioritize effective corrective actions</a:t>
          </a:r>
          <a:endParaRPr lang="en-US" dirty="0"/>
        </a:p>
      </dgm:t>
    </dgm:pt>
    <dgm:pt modelId="{566E0758-DE40-4F66-81BB-48D0B22388B3}" type="parTrans" cxnId="{49340DF0-726E-4BD8-930A-F714C0700950}">
      <dgm:prSet/>
      <dgm:spPr/>
      <dgm:t>
        <a:bodyPr/>
        <a:lstStyle/>
        <a:p>
          <a:endParaRPr lang="en-US"/>
        </a:p>
      </dgm:t>
    </dgm:pt>
    <dgm:pt modelId="{3757ECBA-A465-45EF-A54F-8BA5E86F1F7F}" type="sibTrans" cxnId="{49340DF0-726E-4BD8-930A-F714C0700950}">
      <dgm:prSet/>
      <dgm:spPr/>
      <dgm:t>
        <a:bodyPr/>
        <a:lstStyle/>
        <a:p>
          <a:endParaRPr lang="en-US"/>
        </a:p>
      </dgm:t>
    </dgm:pt>
    <dgm:pt modelId="{947C5CC6-6B93-457D-BFB5-807FE8B974BF}">
      <dgm:prSet/>
      <dgm:spPr/>
      <dgm:t>
        <a:bodyPr/>
        <a:lstStyle/>
        <a:p>
          <a:pPr rtl="0"/>
          <a:r>
            <a:rPr lang="en-US" dirty="0" smtClean="0"/>
            <a:t>Produce a Healthy Homes Rating System Assessment Report</a:t>
          </a:r>
          <a:endParaRPr lang="en-US" dirty="0"/>
        </a:p>
      </dgm:t>
    </dgm:pt>
    <dgm:pt modelId="{1AACC1F9-C144-4463-8D0A-CDB69543ABD3}" type="parTrans" cxnId="{053CA885-5AC1-4367-950A-A1A54546A0C1}">
      <dgm:prSet/>
      <dgm:spPr/>
      <dgm:t>
        <a:bodyPr/>
        <a:lstStyle/>
        <a:p>
          <a:endParaRPr lang="en-US"/>
        </a:p>
      </dgm:t>
    </dgm:pt>
    <dgm:pt modelId="{F96C2C21-5928-4494-9725-D88707BB414D}" type="sibTrans" cxnId="{053CA885-5AC1-4367-950A-A1A54546A0C1}">
      <dgm:prSet/>
      <dgm:spPr/>
      <dgm:t>
        <a:bodyPr/>
        <a:lstStyle/>
        <a:p>
          <a:endParaRPr lang="en-US"/>
        </a:p>
      </dgm:t>
    </dgm:pt>
    <dgm:pt modelId="{BC724A95-D5B0-4AF5-8829-ADC6C10E8BDC}" type="pres">
      <dgm:prSet presAssocID="{424D8E87-8E9F-444E-ACF1-8C52982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13C2B-3432-4925-9A11-1990664CA1CE}" type="pres">
      <dgm:prSet presAssocID="{86E11B09-4B07-477C-BCF6-D6279951C6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FAFA6-D017-4DF7-9ECF-37C8F4D3650B}" type="pres">
      <dgm:prSet presAssocID="{852F4A68-E9E4-44FC-9AFA-E0B54423DC0C}" presName="spacer" presStyleCnt="0"/>
      <dgm:spPr/>
    </dgm:pt>
    <dgm:pt modelId="{B9D83450-B086-4674-B327-25FE30A599BC}" type="pres">
      <dgm:prSet presAssocID="{B5997CC2-0E3E-4EE5-BF0B-33CDC9D061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5A7B-61DD-4EB2-A506-8208E1513A02}" type="pres">
      <dgm:prSet presAssocID="{CA32AA36-D456-49E7-A924-18686F58D377}" presName="spacer" presStyleCnt="0"/>
      <dgm:spPr/>
    </dgm:pt>
    <dgm:pt modelId="{35EC3D33-BE18-495B-A672-623CA47738CD}" type="pres">
      <dgm:prSet presAssocID="{F315C551-2A6D-4CBE-8D5A-B8D54DBD6B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5948-F854-4E37-943F-426274FA11F2}" type="pres">
      <dgm:prSet presAssocID="{3757ECBA-A465-45EF-A54F-8BA5E86F1F7F}" presName="spacer" presStyleCnt="0"/>
      <dgm:spPr/>
    </dgm:pt>
    <dgm:pt modelId="{76DE3F47-2D4B-41D2-9726-118CC90FED73}" type="pres">
      <dgm:prSet presAssocID="{947C5CC6-6B93-457D-BFB5-807FE8B974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CA885-5AC1-4367-950A-A1A54546A0C1}" srcId="{424D8E87-8E9F-444E-ACF1-8C52982B7430}" destId="{947C5CC6-6B93-457D-BFB5-807FE8B974BF}" srcOrd="3" destOrd="0" parTransId="{1AACC1F9-C144-4463-8D0A-CDB69543ABD3}" sibTransId="{F96C2C21-5928-4494-9725-D88707BB414D}"/>
    <dgm:cxn modelId="{75746F9E-1C01-484B-A4B7-5BC1E91D97A6}" srcId="{424D8E87-8E9F-444E-ACF1-8C52982B7430}" destId="{B5997CC2-0E3E-4EE5-BF0B-33CDC9D061B6}" srcOrd="1" destOrd="0" parTransId="{E5DB1916-3CE0-4832-821A-CCEB30D6505C}" sibTransId="{CA32AA36-D456-49E7-A924-18686F58D377}"/>
    <dgm:cxn modelId="{E46EED50-EB51-476D-8451-1EAC4121AC07}" type="presOf" srcId="{B5997CC2-0E3E-4EE5-BF0B-33CDC9D061B6}" destId="{B9D83450-B086-4674-B327-25FE30A599BC}" srcOrd="0" destOrd="0" presId="urn:microsoft.com/office/officeart/2005/8/layout/vList2"/>
    <dgm:cxn modelId="{31F7BCC1-2AAE-4695-AD9A-6704F9B76769}" srcId="{424D8E87-8E9F-444E-ACF1-8C52982B7430}" destId="{86E11B09-4B07-477C-BCF6-D6279951C62B}" srcOrd="0" destOrd="0" parTransId="{4744B603-69D5-42DC-B775-C01848E1A922}" sibTransId="{852F4A68-E9E4-44FC-9AFA-E0B54423DC0C}"/>
    <dgm:cxn modelId="{49340DF0-726E-4BD8-930A-F714C0700950}" srcId="{424D8E87-8E9F-444E-ACF1-8C52982B7430}" destId="{F315C551-2A6D-4CBE-8D5A-B8D54DBD6B9B}" srcOrd="2" destOrd="0" parTransId="{566E0758-DE40-4F66-81BB-48D0B22388B3}" sibTransId="{3757ECBA-A465-45EF-A54F-8BA5E86F1F7F}"/>
    <dgm:cxn modelId="{D87D6ACF-D0A8-431B-ACB2-9CB578140E82}" type="presOf" srcId="{424D8E87-8E9F-444E-ACF1-8C52982B7430}" destId="{BC724A95-D5B0-4AF5-8829-ADC6C10E8BDC}" srcOrd="0" destOrd="0" presId="urn:microsoft.com/office/officeart/2005/8/layout/vList2"/>
    <dgm:cxn modelId="{C11F0320-B748-4A7A-980D-021229D18A4B}" type="presOf" srcId="{947C5CC6-6B93-457D-BFB5-807FE8B974BF}" destId="{76DE3F47-2D4B-41D2-9726-118CC90FED73}" srcOrd="0" destOrd="0" presId="urn:microsoft.com/office/officeart/2005/8/layout/vList2"/>
    <dgm:cxn modelId="{6F20AA53-550A-4468-AD23-C14F4DA1C649}" type="presOf" srcId="{F315C551-2A6D-4CBE-8D5A-B8D54DBD6B9B}" destId="{35EC3D33-BE18-495B-A672-623CA47738CD}" srcOrd="0" destOrd="0" presId="urn:microsoft.com/office/officeart/2005/8/layout/vList2"/>
    <dgm:cxn modelId="{A4577A64-E292-468A-ABDF-147AD926D552}" type="presOf" srcId="{86E11B09-4B07-477C-BCF6-D6279951C62B}" destId="{33313C2B-3432-4925-9A11-1990664CA1CE}" srcOrd="0" destOrd="0" presId="urn:microsoft.com/office/officeart/2005/8/layout/vList2"/>
    <dgm:cxn modelId="{417B1DD9-FFBE-428F-9950-F56A87013C31}" type="presParOf" srcId="{BC724A95-D5B0-4AF5-8829-ADC6C10E8BDC}" destId="{33313C2B-3432-4925-9A11-1990664CA1CE}" srcOrd="0" destOrd="0" presId="urn:microsoft.com/office/officeart/2005/8/layout/vList2"/>
    <dgm:cxn modelId="{72D77151-5582-4C1E-A067-F3F73D475E90}" type="presParOf" srcId="{BC724A95-D5B0-4AF5-8829-ADC6C10E8BDC}" destId="{DD8FAFA6-D017-4DF7-9ECF-37C8F4D3650B}" srcOrd="1" destOrd="0" presId="urn:microsoft.com/office/officeart/2005/8/layout/vList2"/>
    <dgm:cxn modelId="{DC934ECF-AB48-48DE-B13D-A55AEAA63DBF}" type="presParOf" srcId="{BC724A95-D5B0-4AF5-8829-ADC6C10E8BDC}" destId="{B9D83450-B086-4674-B327-25FE30A599BC}" srcOrd="2" destOrd="0" presId="urn:microsoft.com/office/officeart/2005/8/layout/vList2"/>
    <dgm:cxn modelId="{AE1EC1CE-9B18-45E3-A020-DE246336079A}" type="presParOf" srcId="{BC724A95-D5B0-4AF5-8829-ADC6C10E8BDC}" destId="{22B95A7B-61DD-4EB2-A506-8208E1513A02}" srcOrd="3" destOrd="0" presId="urn:microsoft.com/office/officeart/2005/8/layout/vList2"/>
    <dgm:cxn modelId="{E0C616A6-A76F-4D75-B82F-5350D9902BB6}" type="presParOf" srcId="{BC724A95-D5B0-4AF5-8829-ADC6C10E8BDC}" destId="{35EC3D33-BE18-495B-A672-623CA47738CD}" srcOrd="4" destOrd="0" presId="urn:microsoft.com/office/officeart/2005/8/layout/vList2"/>
    <dgm:cxn modelId="{FB99DACA-F4C3-4AA2-8C07-995491B0061A}" type="presParOf" srcId="{BC724A95-D5B0-4AF5-8829-ADC6C10E8BDC}" destId="{9EAE5948-F854-4E37-943F-426274FA11F2}" srcOrd="5" destOrd="0" presId="urn:microsoft.com/office/officeart/2005/8/layout/vList2"/>
    <dgm:cxn modelId="{AC2BEDE9-4921-4AB8-B8D2-9C2D0EBBEE13}" type="presParOf" srcId="{BC724A95-D5B0-4AF5-8829-ADC6C10E8BDC}" destId="{76DE3F47-2D4B-41D2-9726-118CC90FED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06573-3AEB-413C-9D7F-A8FE1C310A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E9019-6E67-4609-B17D-5B8A6F5182EB}">
      <dgm:prSet/>
      <dgm:spPr/>
      <dgm:t>
        <a:bodyPr lIns="45720" rIns="45720"/>
        <a:lstStyle/>
        <a:p>
          <a:pPr rtl="0"/>
          <a:r>
            <a:rPr lang="en-US" dirty="0" smtClean="0"/>
            <a:t>Module 1:</a:t>
          </a:r>
          <a:endParaRPr lang="en-US" dirty="0"/>
        </a:p>
      </dgm:t>
    </dgm:pt>
    <dgm:pt modelId="{3F554996-BBE2-420B-8BD8-2E71763BEB95}" type="parTrans" cxnId="{2041DABA-7BC7-4E29-9A13-6DF30097363F}">
      <dgm:prSet/>
      <dgm:spPr/>
      <dgm:t>
        <a:bodyPr/>
        <a:lstStyle/>
        <a:p>
          <a:endParaRPr lang="en-US"/>
        </a:p>
      </dgm:t>
    </dgm:pt>
    <dgm:pt modelId="{04574EB8-0A7C-49D8-BB29-50EFA50E53E6}" type="sibTrans" cxnId="{2041DABA-7BC7-4E29-9A13-6DF30097363F}">
      <dgm:prSet/>
      <dgm:spPr/>
      <dgm:t>
        <a:bodyPr/>
        <a:lstStyle/>
        <a:p>
          <a:endParaRPr lang="en-US"/>
        </a:p>
      </dgm:t>
    </dgm:pt>
    <dgm:pt modelId="{ABF0668C-011A-46FD-B129-205A97A1002C}">
      <dgm:prSet/>
      <dgm:spPr/>
      <dgm:t>
        <a:bodyPr/>
        <a:lstStyle/>
        <a:p>
          <a:pPr rtl="0"/>
          <a:r>
            <a:rPr lang="en-US" dirty="0" smtClean="0"/>
            <a:t>Describe the purpose of the HHRS </a:t>
          </a:r>
          <a:endParaRPr lang="en-US" dirty="0"/>
        </a:p>
      </dgm:t>
    </dgm:pt>
    <dgm:pt modelId="{78B3F19B-28F4-48A2-8807-A715F7C04656}" type="parTrans" cxnId="{147048E0-E7C5-4A22-9332-5025DCF8898E}">
      <dgm:prSet/>
      <dgm:spPr/>
      <dgm:t>
        <a:bodyPr/>
        <a:lstStyle/>
        <a:p>
          <a:endParaRPr lang="en-US"/>
        </a:p>
      </dgm:t>
    </dgm:pt>
    <dgm:pt modelId="{58A013F9-655F-4767-B70C-9C107314BD34}" type="sibTrans" cxnId="{147048E0-E7C5-4A22-9332-5025DCF8898E}">
      <dgm:prSet/>
      <dgm:spPr/>
      <dgm:t>
        <a:bodyPr/>
        <a:lstStyle/>
        <a:p>
          <a:endParaRPr lang="en-US"/>
        </a:p>
      </dgm:t>
    </dgm:pt>
    <dgm:pt modelId="{4182B47F-545C-4EEA-B31C-7C9AFD7FD4D1}">
      <dgm:prSet/>
      <dgm:spPr/>
      <dgm:t>
        <a:bodyPr/>
        <a:lstStyle/>
        <a:p>
          <a:pPr rtl="0"/>
          <a:r>
            <a:rPr lang="en-US" dirty="0" smtClean="0"/>
            <a:t>List four steps included in the HHRS process</a:t>
          </a:r>
          <a:endParaRPr lang="en-US" dirty="0"/>
        </a:p>
      </dgm:t>
    </dgm:pt>
    <dgm:pt modelId="{8F038C07-0B2C-4409-8AFA-324ACB23AD77}" type="parTrans" cxnId="{D9F10947-A8E0-4577-B7DD-07BBB0CE66AD}">
      <dgm:prSet/>
      <dgm:spPr/>
      <dgm:t>
        <a:bodyPr/>
        <a:lstStyle/>
        <a:p>
          <a:endParaRPr lang="en-US"/>
        </a:p>
      </dgm:t>
    </dgm:pt>
    <dgm:pt modelId="{501C779B-F37A-462B-9A99-8CCCA7127C08}" type="sibTrans" cxnId="{D9F10947-A8E0-4577-B7DD-07BBB0CE66AD}">
      <dgm:prSet/>
      <dgm:spPr/>
      <dgm:t>
        <a:bodyPr/>
        <a:lstStyle/>
        <a:p>
          <a:endParaRPr lang="en-US"/>
        </a:p>
      </dgm:t>
    </dgm:pt>
    <dgm:pt modelId="{91D68D3A-DC3D-4F9F-B490-D870C4476E59}">
      <dgm:prSet/>
      <dgm:spPr/>
      <dgm:t>
        <a:bodyPr/>
        <a:lstStyle/>
        <a:p>
          <a:pPr rtl="0"/>
          <a:r>
            <a:rPr lang="en-US" dirty="0" smtClean="0"/>
            <a:t>Define four common HHRS terms</a:t>
          </a:r>
          <a:endParaRPr lang="en-US" dirty="0"/>
        </a:p>
      </dgm:t>
    </dgm:pt>
    <dgm:pt modelId="{D335D29E-136E-4CF9-A8D5-D43038DC2FA3}" type="parTrans" cxnId="{BB8B4617-E801-4ED1-9419-4996777B138E}">
      <dgm:prSet/>
      <dgm:spPr/>
      <dgm:t>
        <a:bodyPr/>
        <a:lstStyle/>
        <a:p>
          <a:endParaRPr lang="en-US"/>
        </a:p>
      </dgm:t>
    </dgm:pt>
    <dgm:pt modelId="{1B0AC5C4-CE94-411D-A84D-274B79747F20}" type="sibTrans" cxnId="{BB8B4617-E801-4ED1-9419-4996777B138E}">
      <dgm:prSet/>
      <dgm:spPr/>
      <dgm:t>
        <a:bodyPr/>
        <a:lstStyle/>
        <a:p>
          <a:endParaRPr lang="en-US"/>
        </a:p>
      </dgm:t>
    </dgm:pt>
    <dgm:pt modelId="{141AFF1A-D598-4FD8-BAEF-D2076F6E8008}">
      <dgm:prSet/>
      <dgm:spPr/>
      <dgm:t>
        <a:bodyPr/>
        <a:lstStyle/>
        <a:p>
          <a:pPr rtl="0"/>
          <a:r>
            <a:rPr lang="en-US" dirty="0" smtClean="0"/>
            <a:t>Identify two important HHRS resources </a:t>
          </a:r>
          <a:endParaRPr lang="en-US" dirty="0"/>
        </a:p>
      </dgm:t>
    </dgm:pt>
    <dgm:pt modelId="{D78AE1E8-D5C9-4000-8D4E-3A3A71F168E9}" type="parTrans" cxnId="{D0902966-74CF-43F4-A334-2C6775CFF0A6}">
      <dgm:prSet/>
      <dgm:spPr/>
      <dgm:t>
        <a:bodyPr/>
        <a:lstStyle/>
        <a:p>
          <a:endParaRPr lang="en-US"/>
        </a:p>
      </dgm:t>
    </dgm:pt>
    <dgm:pt modelId="{3FFD70F6-4F30-4A5C-86FA-27514C01A79A}" type="sibTrans" cxnId="{D0902966-74CF-43F4-A334-2C6775CFF0A6}">
      <dgm:prSet/>
      <dgm:spPr/>
      <dgm:t>
        <a:bodyPr/>
        <a:lstStyle/>
        <a:p>
          <a:endParaRPr lang="en-US"/>
        </a:p>
      </dgm:t>
    </dgm:pt>
    <dgm:pt modelId="{F5197DB2-2B2D-4839-8387-C15CA58DA635}" type="pres">
      <dgm:prSet presAssocID="{64306573-3AEB-413C-9D7F-A8FE1C310A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6F2A9-9557-4CA1-BC32-EDA50D3E2E0E}" type="pres">
      <dgm:prSet presAssocID="{5A7E9019-6E67-4609-B17D-5B8A6F5182EB}" presName="parentLin" presStyleCnt="0"/>
      <dgm:spPr/>
    </dgm:pt>
    <dgm:pt modelId="{497C5C04-547C-4A0E-BB8F-C00E3260686B}" type="pres">
      <dgm:prSet presAssocID="{5A7E9019-6E67-4609-B17D-5B8A6F5182E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AB4D219-7C98-4B2A-B0FE-2494759788DA}" type="pres">
      <dgm:prSet presAssocID="{5A7E9019-6E67-4609-B17D-5B8A6F5182EB}" presName="parentText" presStyleLbl="node1" presStyleIdx="0" presStyleCnt="1" custScaleX="91214" custScaleY="55319" custLinFactNeighborX="-82851" custLinFactNeighborY="-2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BFD3D-DC3B-407A-9181-E97B9150CC79}" type="pres">
      <dgm:prSet presAssocID="{5A7E9019-6E67-4609-B17D-5B8A6F5182EB}" presName="negativeSpace" presStyleCnt="0"/>
      <dgm:spPr/>
    </dgm:pt>
    <dgm:pt modelId="{881C5A98-605C-4E72-AAB3-117AA52E431D}" type="pres">
      <dgm:prSet presAssocID="{5A7E9019-6E67-4609-B17D-5B8A6F5182EB}" presName="childText" presStyleLbl="conFgAcc1" presStyleIdx="0" presStyleCnt="1" custScaleY="59741" custLinFactY="802" custLinFactNeighborX="37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B4617-E801-4ED1-9419-4996777B138E}" srcId="{5A7E9019-6E67-4609-B17D-5B8A6F5182EB}" destId="{91D68D3A-DC3D-4F9F-B490-D870C4476E59}" srcOrd="2" destOrd="0" parTransId="{D335D29E-136E-4CF9-A8D5-D43038DC2FA3}" sibTransId="{1B0AC5C4-CE94-411D-A84D-274B79747F20}"/>
    <dgm:cxn modelId="{0A9D93F7-95A3-4041-892C-DD5135DA0A30}" type="presOf" srcId="{4182B47F-545C-4EEA-B31C-7C9AFD7FD4D1}" destId="{881C5A98-605C-4E72-AAB3-117AA52E431D}" srcOrd="0" destOrd="1" presId="urn:microsoft.com/office/officeart/2005/8/layout/list1"/>
    <dgm:cxn modelId="{99CE2B1D-5B6D-43CB-85B9-AFD262FE08D8}" type="presOf" srcId="{141AFF1A-D598-4FD8-BAEF-D2076F6E8008}" destId="{881C5A98-605C-4E72-AAB3-117AA52E431D}" srcOrd="0" destOrd="3" presId="urn:microsoft.com/office/officeart/2005/8/layout/list1"/>
    <dgm:cxn modelId="{C5AD426B-A3E5-489E-BE36-6895181C1794}" type="presOf" srcId="{91D68D3A-DC3D-4F9F-B490-D870C4476E59}" destId="{881C5A98-605C-4E72-AAB3-117AA52E431D}" srcOrd="0" destOrd="2" presId="urn:microsoft.com/office/officeart/2005/8/layout/list1"/>
    <dgm:cxn modelId="{755C2B35-3BBD-4053-8EB7-01CB2C61426A}" type="presOf" srcId="{64306573-3AEB-413C-9D7F-A8FE1C310AC1}" destId="{F5197DB2-2B2D-4839-8387-C15CA58DA635}" srcOrd="0" destOrd="0" presId="urn:microsoft.com/office/officeart/2005/8/layout/list1"/>
    <dgm:cxn modelId="{D9F10947-A8E0-4577-B7DD-07BBB0CE66AD}" srcId="{5A7E9019-6E67-4609-B17D-5B8A6F5182EB}" destId="{4182B47F-545C-4EEA-B31C-7C9AFD7FD4D1}" srcOrd="1" destOrd="0" parTransId="{8F038C07-0B2C-4409-8AFA-324ACB23AD77}" sibTransId="{501C779B-F37A-462B-9A99-8CCCA7127C08}"/>
    <dgm:cxn modelId="{D0902966-74CF-43F4-A334-2C6775CFF0A6}" srcId="{5A7E9019-6E67-4609-B17D-5B8A6F5182EB}" destId="{141AFF1A-D598-4FD8-BAEF-D2076F6E8008}" srcOrd="3" destOrd="0" parTransId="{D78AE1E8-D5C9-4000-8D4E-3A3A71F168E9}" sibTransId="{3FFD70F6-4F30-4A5C-86FA-27514C01A79A}"/>
    <dgm:cxn modelId="{00BB9512-F206-4B2C-B8F8-C37A9A1F9D50}" type="presOf" srcId="{5A7E9019-6E67-4609-B17D-5B8A6F5182EB}" destId="{2AB4D219-7C98-4B2A-B0FE-2494759788DA}" srcOrd="1" destOrd="0" presId="urn:microsoft.com/office/officeart/2005/8/layout/list1"/>
    <dgm:cxn modelId="{147048E0-E7C5-4A22-9332-5025DCF8898E}" srcId="{5A7E9019-6E67-4609-B17D-5B8A6F5182EB}" destId="{ABF0668C-011A-46FD-B129-205A97A1002C}" srcOrd="0" destOrd="0" parTransId="{78B3F19B-28F4-48A2-8807-A715F7C04656}" sibTransId="{58A013F9-655F-4767-B70C-9C107314BD34}"/>
    <dgm:cxn modelId="{C87D8537-D0FF-48B4-B845-3ADB9DD72D11}" type="presOf" srcId="{5A7E9019-6E67-4609-B17D-5B8A6F5182EB}" destId="{497C5C04-547C-4A0E-BB8F-C00E3260686B}" srcOrd="0" destOrd="0" presId="urn:microsoft.com/office/officeart/2005/8/layout/list1"/>
    <dgm:cxn modelId="{F4EB30E3-E2EB-4003-8DAC-C8FDAF9C556C}" type="presOf" srcId="{ABF0668C-011A-46FD-B129-205A97A1002C}" destId="{881C5A98-605C-4E72-AAB3-117AA52E431D}" srcOrd="0" destOrd="0" presId="urn:microsoft.com/office/officeart/2005/8/layout/list1"/>
    <dgm:cxn modelId="{2041DABA-7BC7-4E29-9A13-6DF30097363F}" srcId="{64306573-3AEB-413C-9D7F-A8FE1C310AC1}" destId="{5A7E9019-6E67-4609-B17D-5B8A6F5182EB}" srcOrd="0" destOrd="0" parTransId="{3F554996-BBE2-420B-8BD8-2E71763BEB95}" sibTransId="{04574EB8-0A7C-49D8-BB29-50EFA50E53E6}"/>
    <dgm:cxn modelId="{C78E0C38-36DC-4BAB-A23B-6FA9D27A08F3}" type="presParOf" srcId="{F5197DB2-2B2D-4839-8387-C15CA58DA635}" destId="{A236F2A9-9557-4CA1-BC32-EDA50D3E2E0E}" srcOrd="0" destOrd="0" presId="urn:microsoft.com/office/officeart/2005/8/layout/list1"/>
    <dgm:cxn modelId="{EF1FBB0E-59EF-4576-B6D1-92164BD7BA68}" type="presParOf" srcId="{A236F2A9-9557-4CA1-BC32-EDA50D3E2E0E}" destId="{497C5C04-547C-4A0E-BB8F-C00E3260686B}" srcOrd="0" destOrd="0" presId="urn:microsoft.com/office/officeart/2005/8/layout/list1"/>
    <dgm:cxn modelId="{D7ECBA02-C85E-456B-B32A-8FBD6E2F6DE8}" type="presParOf" srcId="{A236F2A9-9557-4CA1-BC32-EDA50D3E2E0E}" destId="{2AB4D219-7C98-4B2A-B0FE-2494759788DA}" srcOrd="1" destOrd="0" presId="urn:microsoft.com/office/officeart/2005/8/layout/list1"/>
    <dgm:cxn modelId="{210CCDC4-D892-4187-8BFC-CB7820076F65}" type="presParOf" srcId="{F5197DB2-2B2D-4839-8387-C15CA58DA635}" destId="{679BFD3D-DC3B-407A-9181-E97B9150CC79}" srcOrd="1" destOrd="0" presId="urn:microsoft.com/office/officeart/2005/8/layout/list1"/>
    <dgm:cxn modelId="{1D1D84A3-07C0-43BA-B681-20E11D12C291}" type="presParOf" srcId="{F5197DB2-2B2D-4839-8387-C15CA58DA635}" destId="{881C5A98-605C-4E72-AAB3-117AA52E43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DC71E9-C4D2-42F9-8797-6AA3388F50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3D506-2AFF-4D30-88E0-5BEBE308CD7D}">
      <dgm:prSet/>
      <dgm:spPr/>
      <dgm:t>
        <a:bodyPr/>
        <a:lstStyle/>
        <a:p>
          <a:pPr rtl="0"/>
          <a:r>
            <a:rPr lang="en-US" dirty="0" smtClean="0"/>
            <a:t>Determine assessment purpose and goals</a:t>
          </a:r>
          <a:endParaRPr lang="en-US" dirty="0"/>
        </a:p>
      </dgm:t>
    </dgm:pt>
    <dgm:pt modelId="{F21CD73F-8953-4DDE-AB87-1DDDBE2069FC}" type="parTrans" cxnId="{1CA69D4E-4F6A-478D-9DD5-FB16D6603838}">
      <dgm:prSet/>
      <dgm:spPr/>
      <dgm:t>
        <a:bodyPr/>
        <a:lstStyle/>
        <a:p>
          <a:endParaRPr lang="en-US"/>
        </a:p>
      </dgm:t>
    </dgm:pt>
    <dgm:pt modelId="{129D0464-5CFF-493E-A2F2-C6BB47C91F5F}" type="sibTrans" cxnId="{1CA69D4E-4F6A-478D-9DD5-FB16D6603838}">
      <dgm:prSet/>
      <dgm:spPr/>
      <dgm:t>
        <a:bodyPr/>
        <a:lstStyle/>
        <a:p>
          <a:endParaRPr lang="en-US"/>
        </a:p>
      </dgm:t>
    </dgm:pt>
    <dgm:pt modelId="{EBE3E419-0A32-45F1-8CAC-3F6D704BB744}">
      <dgm:prSet/>
      <dgm:spPr/>
      <dgm:t>
        <a:bodyPr/>
        <a:lstStyle/>
        <a:p>
          <a:pPr rtl="0"/>
          <a:r>
            <a:rPr lang="en-US" dirty="0" smtClean="0"/>
            <a:t>Describe links between deficiencies and hazards</a:t>
          </a:r>
          <a:endParaRPr lang="en-US" dirty="0"/>
        </a:p>
      </dgm:t>
    </dgm:pt>
    <dgm:pt modelId="{018689BE-5F2B-4715-BDBA-C680EDF10A8F}" type="parTrans" cxnId="{588C9A51-9B1D-439E-8F1B-DD62530FD2A8}">
      <dgm:prSet/>
      <dgm:spPr/>
      <dgm:t>
        <a:bodyPr/>
        <a:lstStyle/>
        <a:p>
          <a:endParaRPr lang="en-US"/>
        </a:p>
      </dgm:t>
    </dgm:pt>
    <dgm:pt modelId="{B67A847C-2B55-4E92-BFA5-ACE37A8209E9}" type="sibTrans" cxnId="{588C9A51-9B1D-439E-8F1B-DD62530FD2A8}">
      <dgm:prSet/>
      <dgm:spPr/>
      <dgm:t>
        <a:bodyPr/>
        <a:lstStyle/>
        <a:p>
          <a:endParaRPr lang="en-US"/>
        </a:p>
      </dgm:t>
    </dgm:pt>
    <dgm:pt modelId="{A4FA514E-BCEC-4F7F-AEF6-8DD993700B6A}">
      <dgm:prSet/>
      <dgm:spPr/>
      <dgm:t>
        <a:bodyPr/>
        <a:lstStyle/>
        <a:p>
          <a:pPr rtl="0"/>
          <a:r>
            <a:rPr lang="en-US" dirty="0" smtClean="0"/>
            <a:t>Summarize detailed information to be collected</a:t>
          </a:r>
          <a:endParaRPr lang="en-US" dirty="0"/>
        </a:p>
      </dgm:t>
    </dgm:pt>
    <dgm:pt modelId="{AD228B02-12AC-455F-A865-D00273518C7A}" type="parTrans" cxnId="{4A06160B-6ABD-4CC6-9C07-00747147E79C}">
      <dgm:prSet/>
      <dgm:spPr/>
      <dgm:t>
        <a:bodyPr/>
        <a:lstStyle/>
        <a:p>
          <a:endParaRPr lang="en-US"/>
        </a:p>
      </dgm:t>
    </dgm:pt>
    <dgm:pt modelId="{AC961C1B-3B27-4BD1-9E11-AE1DBA98FED9}" type="sibTrans" cxnId="{4A06160B-6ABD-4CC6-9C07-00747147E79C}">
      <dgm:prSet/>
      <dgm:spPr/>
      <dgm:t>
        <a:bodyPr/>
        <a:lstStyle/>
        <a:p>
          <a:endParaRPr lang="en-US"/>
        </a:p>
      </dgm:t>
    </dgm:pt>
    <dgm:pt modelId="{1C282E2E-0335-4125-ABC6-4D25C9B7CA82}">
      <dgm:prSet/>
      <dgm:spPr/>
      <dgm:t>
        <a:bodyPr/>
        <a:lstStyle/>
        <a:p>
          <a:pPr rtl="0"/>
          <a:r>
            <a:rPr lang="en-US" dirty="0" smtClean="0"/>
            <a:t>Explain timeframe to be considered when evaluating deficiencies</a:t>
          </a:r>
          <a:endParaRPr lang="en-US" dirty="0"/>
        </a:p>
      </dgm:t>
    </dgm:pt>
    <dgm:pt modelId="{E5EF9617-DDF1-47CF-BE98-F95BF85F2BE1}" type="parTrans" cxnId="{7A8DA9CC-B9D6-4E23-B715-4D41B496943B}">
      <dgm:prSet/>
      <dgm:spPr/>
      <dgm:t>
        <a:bodyPr/>
        <a:lstStyle/>
        <a:p>
          <a:endParaRPr lang="en-US"/>
        </a:p>
      </dgm:t>
    </dgm:pt>
    <dgm:pt modelId="{DCC07E11-A15B-491F-9E65-722952F088C0}" type="sibTrans" cxnId="{7A8DA9CC-B9D6-4E23-B715-4D41B496943B}">
      <dgm:prSet/>
      <dgm:spPr/>
      <dgm:t>
        <a:bodyPr/>
        <a:lstStyle/>
        <a:p>
          <a:endParaRPr lang="en-US"/>
        </a:p>
      </dgm:t>
    </dgm:pt>
    <dgm:pt modelId="{8B2492C5-BF8F-4034-9AC7-9EC28A29247E}">
      <dgm:prSet/>
      <dgm:spPr/>
      <dgm:t>
        <a:bodyPr/>
        <a:lstStyle/>
        <a:p>
          <a:pPr rtl="0"/>
          <a:r>
            <a:rPr lang="en-US" dirty="0" smtClean="0"/>
            <a:t>Identify currently available inspection methods</a:t>
          </a:r>
          <a:endParaRPr lang="en-US" dirty="0"/>
        </a:p>
      </dgm:t>
    </dgm:pt>
    <dgm:pt modelId="{424CF554-AB76-4CA1-AD10-5D7D3F1C4525}" type="parTrans" cxnId="{C6989655-A2F1-40C8-AEC4-8EA1DC694C2E}">
      <dgm:prSet/>
      <dgm:spPr/>
      <dgm:t>
        <a:bodyPr/>
        <a:lstStyle/>
        <a:p>
          <a:endParaRPr lang="en-US"/>
        </a:p>
      </dgm:t>
    </dgm:pt>
    <dgm:pt modelId="{BBB49242-1839-404C-9D14-19E93DAA3D84}" type="sibTrans" cxnId="{C6989655-A2F1-40C8-AEC4-8EA1DC694C2E}">
      <dgm:prSet/>
      <dgm:spPr/>
      <dgm:t>
        <a:bodyPr/>
        <a:lstStyle/>
        <a:p>
          <a:endParaRPr lang="en-US"/>
        </a:p>
      </dgm:t>
    </dgm:pt>
    <dgm:pt modelId="{7F97CB41-9A0D-433E-AFFB-519E312AC930}">
      <dgm:prSet/>
      <dgm:spPr/>
      <dgm:t>
        <a:bodyPr/>
        <a:lstStyle/>
        <a:p>
          <a:pPr rtl="0"/>
          <a:r>
            <a:rPr lang="en-US" dirty="0" smtClean="0"/>
            <a:t>Evaluate unique considerations for different dwelling types</a:t>
          </a:r>
          <a:endParaRPr lang="en-US" dirty="0"/>
        </a:p>
      </dgm:t>
    </dgm:pt>
    <dgm:pt modelId="{AE579BE6-C4A5-4BFA-8F50-0D2EFC2D3C12}" type="parTrans" cxnId="{B3D309C3-F223-4C1D-8030-2C3EA6B88BD6}">
      <dgm:prSet/>
      <dgm:spPr/>
      <dgm:t>
        <a:bodyPr/>
        <a:lstStyle/>
        <a:p>
          <a:endParaRPr lang="en-US"/>
        </a:p>
      </dgm:t>
    </dgm:pt>
    <dgm:pt modelId="{C1F58EAF-5109-41BA-BFB1-D93144111DB2}" type="sibTrans" cxnId="{B3D309C3-F223-4C1D-8030-2C3EA6B88BD6}">
      <dgm:prSet/>
      <dgm:spPr/>
      <dgm:t>
        <a:bodyPr/>
        <a:lstStyle/>
        <a:p>
          <a:endParaRPr lang="en-US"/>
        </a:p>
      </dgm:t>
    </dgm:pt>
    <dgm:pt modelId="{E7ACC40B-8C78-4646-B5D7-A30CDEFD7952}">
      <dgm:prSet/>
      <dgm:spPr/>
      <dgm:t>
        <a:bodyPr/>
        <a:lstStyle/>
        <a:p>
          <a:pPr rtl="0"/>
          <a:r>
            <a:rPr lang="en-US" dirty="0" smtClean="0"/>
            <a:t>Module 2</a:t>
          </a:r>
          <a:endParaRPr lang="en-US" dirty="0"/>
        </a:p>
      </dgm:t>
    </dgm:pt>
    <dgm:pt modelId="{A98D7C87-37BC-44E1-BD2F-E356A2D345AA}" type="sibTrans" cxnId="{67EC92EE-1B25-4688-9306-1A4EB365F294}">
      <dgm:prSet/>
      <dgm:spPr/>
      <dgm:t>
        <a:bodyPr/>
        <a:lstStyle/>
        <a:p>
          <a:endParaRPr lang="en-US"/>
        </a:p>
      </dgm:t>
    </dgm:pt>
    <dgm:pt modelId="{E8D957A7-7AB4-4CDF-8918-30622E226133}" type="parTrans" cxnId="{67EC92EE-1B25-4688-9306-1A4EB365F294}">
      <dgm:prSet/>
      <dgm:spPr/>
      <dgm:t>
        <a:bodyPr/>
        <a:lstStyle/>
        <a:p>
          <a:endParaRPr lang="en-US"/>
        </a:p>
      </dgm:t>
    </dgm:pt>
    <dgm:pt modelId="{22301B0A-F6E0-4EBE-8D86-D403BC092727}" type="pres">
      <dgm:prSet presAssocID="{2EDC71E9-C4D2-42F9-8797-6AA3388F50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FC03-452D-44DA-801D-E8B9DE623474}" type="pres">
      <dgm:prSet presAssocID="{E7ACC40B-8C78-4646-B5D7-A30CDEFD7952}" presName="parentLin" presStyleCnt="0"/>
      <dgm:spPr/>
    </dgm:pt>
    <dgm:pt modelId="{371C6CBC-3C9E-48EA-9CC4-4C9AFEC624AF}" type="pres">
      <dgm:prSet presAssocID="{E7ACC40B-8C78-4646-B5D7-A30CDEFD79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3FDAA6B-C706-4E56-B75C-653962145DC1}" type="pres">
      <dgm:prSet presAssocID="{E7ACC40B-8C78-4646-B5D7-A30CDEFD7952}" presName="parentText" presStyleLbl="node1" presStyleIdx="0" presStyleCnt="1" custLinFactNeighborX="-89752" custLinFactNeighborY="-204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66613-7C18-4FED-A35C-6EEFC04CAC22}" type="pres">
      <dgm:prSet presAssocID="{E7ACC40B-8C78-4646-B5D7-A30CDEFD7952}" presName="negativeSpace" presStyleCnt="0"/>
      <dgm:spPr/>
    </dgm:pt>
    <dgm:pt modelId="{D388B1DA-5061-4560-A892-258B288C9D9A}" type="pres">
      <dgm:prSet presAssocID="{E7ACC40B-8C78-4646-B5D7-A30CDEFD7952}" presName="childText" presStyleLbl="conFgAcc1" presStyleIdx="0" presStyleCnt="1" custScaleY="125676" custLinFactY="68009" custLinFactNeighborX="46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52ECB-DE35-4406-B175-C0D7A15D8A66}" type="presOf" srcId="{EBE3E419-0A32-45F1-8CAC-3F6D704BB744}" destId="{D388B1DA-5061-4560-A892-258B288C9D9A}" srcOrd="0" destOrd="1" presId="urn:microsoft.com/office/officeart/2005/8/layout/list1"/>
    <dgm:cxn modelId="{0B771992-DFA5-4547-89E4-C1955FA1E9A3}" type="presOf" srcId="{E7ACC40B-8C78-4646-B5D7-A30CDEFD7952}" destId="{63FDAA6B-C706-4E56-B75C-653962145DC1}" srcOrd="1" destOrd="0" presId="urn:microsoft.com/office/officeart/2005/8/layout/list1"/>
    <dgm:cxn modelId="{F1703214-AD1D-4C16-9CF1-56C1F5CDE15D}" type="presOf" srcId="{1C282E2E-0335-4125-ABC6-4D25C9B7CA82}" destId="{D388B1DA-5061-4560-A892-258B288C9D9A}" srcOrd="0" destOrd="3" presId="urn:microsoft.com/office/officeart/2005/8/layout/list1"/>
    <dgm:cxn modelId="{C6989655-A2F1-40C8-AEC4-8EA1DC694C2E}" srcId="{E7ACC40B-8C78-4646-B5D7-A30CDEFD7952}" destId="{8B2492C5-BF8F-4034-9AC7-9EC28A29247E}" srcOrd="4" destOrd="0" parTransId="{424CF554-AB76-4CA1-AD10-5D7D3F1C4525}" sibTransId="{BBB49242-1839-404C-9D14-19E93DAA3D84}"/>
    <dgm:cxn modelId="{148AC24E-AF3C-4E3F-BAF2-4441FAC04242}" type="presOf" srcId="{8B2492C5-BF8F-4034-9AC7-9EC28A29247E}" destId="{D388B1DA-5061-4560-A892-258B288C9D9A}" srcOrd="0" destOrd="4" presId="urn:microsoft.com/office/officeart/2005/8/layout/list1"/>
    <dgm:cxn modelId="{6D43D5A7-4536-4061-A8B6-46285D8F5548}" type="presOf" srcId="{7F97CB41-9A0D-433E-AFFB-519E312AC930}" destId="{D388B1DA-5061-4560-A892-258B288C9D9A}" srcOrd="0" destOrd="5" presId="urn:microsoft.com/office/officeart/2005/8/layout/list1"/>
    <dgm:cxn modelId="{7A8DA9CC-B9D6-4E23-B715-4D41B496943B}" srcId="{E7ACC40B-8C78-4646-B5D7-A30CDEFD7952}" destId="{1C282E2E-0335-4125-ABC6-4D25C9B7CA82}" srcOrd="3" destOrd="0" parTransId="{E5EF9617-DDF1-47CF-BE98-F95BF85F2BE1}" sibTransId="{DCC07E11-A15B-491F-9E65-722952F088C0}"/>
    <dgm:cxn modelId="{B3D309C3-F223-4C1D-8030-2C3EA6B88BD6}" srcId="{E7ACC40B-8C78-4646-B5D7-A30CDEFD7952}" destId="{7F97CB41-9A0D-433E-AFFB-519E312AC930}" srcOrd="5" destOrd="0" parTransId="{AE579BE6-C4A5-4BFA-8F50-0D2EFC2D3C12}" sibTransId="{C1F58EAF-5109-41BA-BFB1-D93144111DB2}"/>
    <dgm:cxn modelId="{BC977AE3-B263-48A1-A522-7150EF5E62BE}" type="presOf" srcId="{E7ACC40B-8C78-4646-B5D7-A30CDEFD7952}" destId="{371C6CBC-3C9E-48EA-9CC4-4C9AFEC624AF}" srcOrd="0" destOrd="0" presId="urn:microsoft.com/office/officeart/2005/8/layout/list1"/>
    <dgm:cxn modelId="{4A06160B-6ABD-4CC6-9C07-00747147E79C}" srcId="{E7ACC40B-8C78-4646-B5D7-A30CDEFD7952}" destId="{A4FA514E-BCEC-4F7F-AEF6-8DD993700B6A}" srcOrd="2" destOrd="0" parTransId="{AD228B02-12AC-455F-A865-D00273518C7A}" sibTransId="{AC961C1B-3B27-4BD1-9E11-AE1DBA98FED9}"/>
    <dgm:cxn modelId="{5446A490-3BEC-4D13-8D22-41890CE72A36}" type="presOf" srcId="{A4FA514E-BCEC-4F7F-AEF6-8DD993700B6A}" destId="{D388B1DA-5061-4560-A892-258B288C9D9A}" srcOrd="0" destOrd="2" presId="urn:microsoft.com/office/officeart/2005/8/layout/list1"/>
    <dgm:cxn modelId="{67EC92EE-1B25-4688-9306-1A4EB365F294}" srcId="{2EDC71E9-C4D2-42F9-8797-6AA3388F50FB}" destId="{E7ACC40B-8C78-4646-B5D7-A30CDEFD7952}" srcOrd="0" destOrd="0" parTransId="{E8D957A7-7AB4-4CDF-8918-30622E226133}" sibTransId="{A98D7C87-37BC-44E1-BD2F-E356A2D345AA}"/>
    <dgm:cxn modelId="{588C9A51-9B1D-439E-8F1B-DD62530FD2A8}" srcId="{E7ACC40B-8C78-4646-B5D7-A30CDEFD7952}" destId="{EBE3E419-0A32-45F1-8CAC-3F6D704BB744}" srcOrd="1" destOrd="0" parTransId="{018689BE-5F2B-4715-BDBA-C680EDF10A8F}" sibTransId="{B67A847C-2B55-4E92-BFA5-ACE37A8209E9}"/>
    <dgm:cxn modelId="{E9E182EA-1AE6-45BE-8534-50579DB5D239}" type="presOf" srcId="{E573D506-2AFF-4D30-88E0-5BEBE308CD7D}" destId="{D388B1DA-5061-4560-A892-258B288C9D9A}" srcOrd="0" destOrd="0" presId="urn:microsoft.com/office/officeart/2005/8/layout/list1"/>
    <dgm:cxn modelId="{1CA69D4E-4F6A-478D-9DD5-FB16D6603838}" srcId="{E7ACC40B-8C78-4646-B5D7-A30CDEFD7952}" destId="{E573D506-2AFF-4D30-88E0-5BEBE308CD7D}" srcOrd="0" destOrd="0" parTransId="{F21CD73F-8953-4DDE-AB87-1DDDBE2069FC}" sibTransId="{129D0464-5CFF-493E-A2F2-C6BB47C91F5F}"/>
    <dgm:cxn modelId="{62E32363-7B5A-4011-9E7B-72AF8D2D675A}" type="presOf" srcId="{2EDC71E9-C4D2-42F9-8797-6AA3388F50FB}" destId="{22301B0A-F6E0-4EBE-8D86-D403BC092727}" srcOrd="0" destOrd="0" presId="urn:microsoft.com/office/officeart/2005/8/layout/list1"/>
    <dgm:cxn modelId="{926F2ED0-92A1-4580-BB81-75865B4F5B78}" type="presParOf" srcId="{22301B0A-F6E0-4EBE-8D86-D403BC092727}" destId="{12D8FC03-452D-44DA-801D-E8B9DE623474}" srcOrd="0" destOrd="0" presId="urn:microsoft.com/office/officeart/2005/8/layout/list1"/>
    <dgm:cxn modelId="{D93E1A7F-EE34-46D2-BF9E-1532F13A81FA}" type="presParOf" srcId="{12D8FC03-452D-44DA-801D-E8B9DE623474}" destId="{371C6CBC-3C9E-48EA-9CC4-4C9AFEC624AF}" srcOrd="0" destOrd="0" presId="urn:microsoft.com/office/officeart/2005/8/layout/list1"/>
    <dgm:cxn modelId="{CC45EF8D-3DD6-494B-933F-717923A11305}" type="presParOf" srcId="{12D8FC03-452D-44DA-801D-E8B9DE623474}" destId="{63FDAA6B-C706-4E56-B75C-653962145DC1}" srcOrd="1" destOrd="0" presId="urn:microsoft.com/office/officeart/2005/8/layout/list1"/>
    <dgm:cxn modelId="{7E0C4261-7804-4016-A84B-7D5C3C52D806}" type="presParOf" srcId="{22301B0A-F6E0-4EBE-8D86-D403BC092727}" destId="{FFA66613-7C18-4FED-A35C-6EEFC04CAC22}" srcOrd="1" destOrd="0" presId="urn:microsoft.com/office/officeart/2005/8/layout/list1"/>
    <dgm:cxn modelId="{2413D440-3AE3-4E6A-BC47-7739FF77F75C}" type="presParOf" srcId="{22301B0A-F6E0-4EBE-8D86-D403BC092727}" destId="{D388B1DA-5061-4560-A892-258B288C9D9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C20E4-2EA7-4598-B9A0-AAF9C71C4D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821810-C6E2-486E-AD64-869D6D5DA83C}">
      <dgm:prSet/>
      <dgm:spPr/>
      <dgm:t>
        <a:bodyPr/>
        <a:lstStyle/>
        <a:p>
          <a:pPr rtl="0"/>
          <a:r>
            <a:rPr lang="en-US" dirty="0" smtClean="0"/>
            <a:t>Module 3:</a:t>
          </a:r>
          <a:endParaRPr lang="en-US" dirty="0"/>
        </a:p>
      </dgm:t>
    </dgm:pt>
    <dgm:pt modelId="{11BFE74A-97F3-49AE-99F0-D012429ADEE0}" type="parTrans" cxnId="{E4DE43FB-7201-4C8B-9347-6D712D43B414}">
      <dgm:prSet/>
      <dgm:spPr/>
      <dgm:t>
        <a:bodyPr/>
        <a:lstStyle/>
        <a:p>
          <a:endParaRPr lang="en-US"/>
        </a:p>
      </dgm:t>
    </dgm:pt>
    <dgm:pt modelId="{050BD30F-AD23-4D63-AAD7-C8FE2A600D0B}" type="sibTrans" cxnId="{E4DE43FB-7201-4C8B-9347-6D712D43B414}">
      <dgm:prSet/>
      <dgm:spPr/>
      <dgm:t>
        <a:bodyPr/>
        <a:lstStyle/>
        <a:p>
          <a:endParaRPr lang="en-US"/>
        </a:p>
      </dgm:t>
    </dgm:pt>
    <dgm:pt modelId="{E774987F-48DC-462C-BD65-04B52FED8EDD}">
      <dgm:prSet/>
      <dgm:spPr/>
      <dgm:t>
        <a:bodyPr/>
        <a:lstStyle/>
        <a:p>
          <a:pPr rtl="0"/>
          <a:r>
            <a:rPr lang="en-US" dirty="0" smtClean="0"/>
            <a:t>Explain the importance of the following four terms  to the HHRS: element, ideal, hazard, deficiency</a:t>
          </a:r>
          <a:endParaRPr lang="en-US" dirty="0"/>
        </a:p>
      </dgm:t>
    </dgm:pt>
    <dgm:pt modelId="{209C8077-CA73-4B44-BEE3-E1EF6AB5A935}" type="parTrans" cxnId="{6118A06B-4836-4124-B01D-43480A326975}">
      <dgm:prSet/>
      <dgm:spPr/>
      <dgm:t>
        <a:bodyPr/>
        <a:lstStyle/>
        <a:p>
          <a:endParaRPr lang="en-US"/>
        </a:p>
      </dgm:t>
    </dgm:pt>
    <dgm:pt modelId="{D307B3EC-B58B-4FC1-A4C8-A53505058263}" type="sibTrans" cxnId="{6118A06B-4836-4124-B01D-43480A326975}">
      <dgm:prSet/>
      <dgm:spPr/>
      <dgm:t>
        <a:bodyPr/>
        <a:lstStyle/>
        <a:p>
          <a:endParaRPr lang="en-US"/>
        </a:p>
      </dgm:t>
    </dgm:pt>
    <dgm:pt modelId="{6B91A699-4BF0-49DC-801A-EFF66AA22300}">
      <dgm:prSet/>
      <dgm:spPr/>
      <dgm:t>
        <a:bodyPr/>
        <a:lstStyle/>
        <a:p>
          <a:pPr rtl="0"/>
          <a:r>
            <a:rPr lang="en-US" dirty="0" smtClean="0"/>
            <a:t>Use the 29 hazards chart and the Operating Guidance, identify vulnerable populations and explain their significance</a:t>
          </a:r>
          <a:endParaRPr lang="en-US" dirty="0"/>
        </a:p>
      </dgm:t>
    </dgm:pt>
    <dgm:pt modelId="{B4EF0B95-DFEE-4F4A-8BCD-C7634FF5E800}" type="parTrans" cxnId="{92C4530D-9366-4F27-97FB-F769F375A768}">
      <dgm:prSet/>
      <dgm:spPr/>
      <dgm:t>
        <a:bodyPr/>
        <a:lstStyle/>
        <a:p>
          <a:endParaRPr lang="en-US"/>
        </a:p>
      </dgm:t>
    </dgm:pt>
    <dgm:pt modelId="{B2FBF5A7-A7FC-4AFD-83D7-9865C781EE9D}" type="sibTrans" cxnId="{92C4530D-9366-4F27-97FB-F769F375A768}">
      <dgm:prSet/>
      <dgm:spPr/>
      <dgm:t>
        <a:bodyPr/>
        <a:lstStyle/>
        <a:p>
          <a:endParaRPr lang="en-US"/>
        </a:p>
      </dgm:t>
    </dgm:pt>
    <dgm:pt modelId="{028939FF-1A30-4435-AB66-514CEDEA5312}">
      <dgm:prSet/>
      <dgm:spPr/>
      <dgm:t>
        <a:bodyPr/>
        <a:lstStyle/>
        <a:p>
          <a:pPr rtl="0"/>
          <a:r>
            <a:rPr lang="en-US" smtClean="0"/>
            <a:t>Describe the relationship between deficiencies and hazards using specific examples</a:t>
          </a:r>
          <a:endParaRPr lang="en-US" dirty="0"/>
        </a:p>
      </dgm:t>
    </dgm:pt>
    <dgm:pt modelId="{255DED40-42ED-442E-B473-8AA3F498F014}" type="parTrans" cxnId="{9C4B81F4-258E-44BC-963E-18BC32B8439F}">
      <dgm:prSet/>
      <dgm:spPr/>
      <dgm:t>
        <a:bodyPr/>
        <a:lstStyle/>
        <a:p>
          <a:endParaRPr lang="en-US"/>
        </a:p>
      </dgm:t>
    </dgm:pt>
    <dgm:pt modelId="{24C35E00-1DB9-4B8F-A3ED-279E0D3B3B51}" type="sibTrans" cxnId="{9C4B81F4-258E-44BC-963E-18BC32B8439F}">
      <dgm:prSet/>
      <dgm:spPr/>
      <dgm:t>
        <a:bodyPr/>
        <a:lstStyle/>
        <a:p>
          <a:endParaRPr lang="en-US"/>
        </a:p>
      </dgm:t>
    </dgm:pt>
    <dgm:pt modelId="{CC502B52-7178-4F49-9D3D-28E57B2B7AB8}" type="pres">
      <dgm:prSet presAssocID="{63DC20E4-2EA7-4598-B9A0-AAF9C71C4D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E4896-7E86-48D1-8D8B-578698ED9350}" type="pres">
      <dgm:prSet presAssocID="{BE821810-C6E2-486E-AD64-869D6D5DA83C}" presName="parentLin" presStyleCnt="0"/>
      <dgm:spPr/>
    </dgm:pt>
    <dgm:pt modelId="{31905C69-2CE3-47FA-B482-6B6AC985E4A8}" type="pres">
      <dgm:prSet presAssocID="{BE821810-C6E2-486E-AD64-869D6D5DA83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F2C238A-CC7D-473F-83CB-3E6B165CDCDC}" type="pres">
      <dgm:prSet presAssocID="{BE821810-C6E2-486E-AD64-869D6D5DA8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93E7E-D525-4336-83C5-ECFE8C7197D5}" type="pres">
      <dgm:prSet presAssocID="{BE821810-C6E2-486E-AD64-869D6D5DA83C}" presName="negativeSpace" presStyleCnt="0"/>
      <dgm:spPr/>
    </dgm:pt>
    <dgm:pt modelId="{B92C8EBC-5562-4D29-9604-495DD74FE2BD}" type="pres">
      <dgm:prSet presAssocID="{BE821810-C6E2-486E-AD64-869D6D5DA83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26BD2-9FAB-4A73-84CF-9A191B2E1278}" type="presOf" srcId="{BE821810-C6E2-486E-AD64-869D6D5DA83C}" destId="{1F2C238A-CC7D-473F-83CB-3E6B165CDCDC}" srcOrd="1" destOrd="0" presId="urn:microsoft.com/office/officeart/2005/8/layout/list1"/>
    <dgm:cxn modelId="{E4DE43FB-7201-4C8B-9347-6D712D43B414}" srcId="{63DC20E4-2EA7-4598-B9A0-AAF9C71C4D02}" destId="{BE821810-C6E2-486E-AD64-869D6D5DA83C}" srcOrd="0" destOrd="0" parTransId="{11BFE74A-97F3-49AE-99F0-D012429ADEE0}" sibTransId="{050BD30F-AD23-4D63-AAD7-C8FE2A600D0B}"/>
    <dgm:cxn modelId="{654A80D3-86CD-4F4C-AFCC-8C08F872EEF6}" type="presOf" srcId="{E774987F-48DC-462C-BD65-04B52FED8EDD}" destId="{B92C8EBC-5562-4D29-9604-495DD74FE2BD}" srcOrd="0" destOrd="0" presId="urn:microsoft.com/office/officeart/2005/8/layout/list1"/>
    <dgm:cxn modelId="{21388FBB-0F9B-41EE-BA48-A90D05A1A994}" type="presOf" srcId="{63DC20E4-2EA7-4598-B9A0-AAF9C71C4D02}" destId="{CC502B52-7178-4F49-9D3D-28E57B2B7AB8}" srcOrd="0" destOrd="0" presId="urn:microsoft.com/office/officeart/2005/8/layout/list1"/>
    <dgm:cxn modelId="{92C4530D-9366-4F27-97FB-F769F375A768}" srcId="{BE821810-C6E2-486E-AD64-869D6D5DA83C}" destId="{6B91A699-4BF0-49DC-801A-EFF66AA22300}" srcOrd="1" destOrd="0" parTransId="{B4EF0B95-DFEE-4F4A-8BCD-C7634FF5E800}" sibTransId="{B2FBF5A7-A7FC-4AFD-83D7-9865C781EE9D}"/>
    <dgm:cxn modelId="{D7A5F893-938D-4D4A-8913-6580A158C406}" type="presOf" srcId="{028939FF-1A30-4435-AB66-514CEDEA5312}" destId="{B92C8EBC-5562-4D29-9604-495DD74FE2BD}" srcOrd="0" destOrd="2" presId="urn:microsoft.com/office/officeart/2005/8/layout/list1"/>
    <dgm:cxn modelId="{756528C8-37EE-4781-B0C7-50B5F878FD43}" type="presOf" srcId="{6B91A699-4BF0-49DC-801A-EFF66AA22300}" destId="{B92C8EBC-5562-4D29-9604-495DD74FE2BD}" srcOrd="0" destOrd="1" presId="urn:microsoft.com/office/officeart/2005/8/layout/list1"/>
    <dgm:cxn modelId="{6118A06B-4836-4124-B01D-43480A326975}" srcId="{BE821810-C6E2-486E-AD64-869D6D5DA83C}" destId="{E774987F-48DC-462C-BD65-04B52FED8EDD}" srcOrd="0" destOrd="0" parTransId="{209C8077-CA73-4B44-BEE3-E1EF6AB5A935}" sibTransId="{D307B3EC-B58B-4FC1-A4C8-A53505058263}"/>
    <dgm:cxn modelId="{9C4B81F4-258E-44BC-963E-18BC32B8439F}" srcId="{BE821810-C6E2-486E-AD64-869D6D5DA83C}" destId="{028939FF-1A30-4435-AB66-514CEDEA5312}" srcOrd="2" destOrd="0" parTransId="{255DED40-42ED-442E-B473-8AA3F498F014}" sibTransId="{24C35E00-1DB9-4B8F-A3ED-279E0D3B3B51}"/>
    <dgm:cxn modelId="{2811B3FC-10E7-4FF8-A5E2-F13D2F66155D}" type="presOf" srcId="{BE821810-C6E2-486E-AD64-869D6D5DA83C}" destId="{31905C69-2CE3-47FA-B482-6B6AC985E4A8}" srcOrd="0" destOrd="0" presId="urn:microsoft.com/office/officeart/2005/8/layout/list1"/>
    <dgm:cxn modelId="{45F2BF29-695B-43CD-9857-CFE3D7A4BBDF}" type="presParOf" srcId="{CC502B52-7178-4F49-9D3D-28E57B2B7AB8}" destId="{6DBE4896-7E86-48D1-8D8B-578698ED9350}" srcOrd="0" destOrd="0" presId="urn:microsoft.com/office/officeart/2005/8/layout/list1"/>
    <dgm:cxn modelId="{ECB80A38-5818-457B-8997-107BA8F8619F}" type="presParOf" srcId="{6DBE4896-7E86-48D1-8D8B-578698ED9350}" destId="{31905C69-2CE3-47FA-B482-6B6AC985E4A8}" srcOrd="0" destOrd="0" presId="urn:microsoft.com/office/officeart/2005/8/layout/list1"/>
    <dgm:cxn modelId="{D19098B4-CB1D-4F7C-BF6B-35556F13E567}" type="presParOf" srcId="{6DBE4896-7E86-48D1-8D8B-578698ED9350}" destId="{1F2C238A-CC7D-473F-83CB-3E6B165CDCDC}" srcOrd="1" destOrd="0" presId="urn:microsoft.com/office/officeart/2005/8/layout/list1"/>
    <dgm:cxn modelId="{CEC38318-AE04-46B7-8483-113EFD4F7DF5}" type="presParOf" srcId="{CC502B52-7178-4F49-9D3D-28E57B2B7AB8}" destId="{ED793E7E-D525-4336-83C5-ECFE8C7197D5}" srcOrd="1" destOrd="0" presId="urn:microsoft.com/office/officeart/2005/8/layout/list1"/>
    <dgm:cxn modelId="{BE9CE083-C2E4-4D1E-B538-9E3DE0E45F1C}" type="presParOf" srcId="{CC502B52-7178-4F49-9D3D-28E57B2B7AB8}" destId="{B92C8EBC-5562-4D29-9604-495DD74FE2B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F8AE4-469E-41AB-8C7E-137ECE58A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BE0A1-9C15-477D-A098-6D66C16E7712}">
      <dgm:prSet/>
      <dgm:spPr/>
      <dgm:t>
        <a:bodyPr/>
        <a:lstStyle/>
        <a:p>
          <a:pPr rtl="0"/>
          <a:r>
            <a:rPr lang="en-US" dirty="0" smtClean="0"/>
            <a:t>Module 4:</a:t>
          </a:r>
          <a:endParaRPr lang="en-US" dirty="0"/>
        </a:p>
      </dgm:t>
    </dgm:pt>
    <dgm:pt modelId="{FFC3C467-F150-4553-89AE-F91E70D96D08}" type="parTrans" cxnId="{B1B5A535-F0DE-46E1-88C3-36E62B4E286C}">
      <dgm:prSet/>
      <dgm:spPr/>
      <dgm:t>
        <a:bodyPr/>
        <a:lstStyle/>
        <a:p>
          <a:endParaRPr lang="en-US"/>
        </a:p>
      </dgm:t>
    </dgm:pt>
    <dgm:pt modelId="{A0C0304E-142D-4F70-94A7-2D7E37905378}" type="sibTrans" cxnId="{B1B5A535-F0DE-46E1-88C3-36E62B4E286C}">
      <dgm:prSet/>
      <dgm:spPr/>
      <dgm:t>
        <a:bodyPr/>
        <a:lstStyle/>
        <a:p>
          <a:endParaRPr lang="en-US"/>
        </a:p>
      </dgm:t>
    </dgm:pt>
    <dgm:pt modelId="{0E247E98-799D-431A-B573-FA8B4F924346}">
      <dgm:prSet/>
      <dgm:spPr/>
      <dgm:t>
        <a:bodyPr/>
        <a:lstStyle/>
        <a:p>
          <a:pPr rtl="0"/>
          <a:r>
            <a:rPr lang="en-US" dirty="0" smtClean="0"/>
            <a:t>Describe the purpose of using the HHRS rating system to rate hazards</a:t>
          </a:r>
          <a:endParaRPr lang="en-US" dirty="0"/>
        </a:p>
      </dgm:t>
    </dgm:pt>
    <dgm:pt modelId="{574C7F85-21E0-4672-9CFB-D36A81097421}" type="parTrans" cxnId="{0E8E0A72-BBA7-4324-A813-8BCCC9360E98}">
      <dgm:prSet/>
      <dgm:spPr/>
      <dgm:t>
        <a:bodyPr/>
        <a:lstStyle/>
        <a:p>
          <a:endParaRPr lang="en-US"/>
        </a:p>
      </dgm:t>
    </dgm:pt>
    <dgm:pt modelId="{A6A57675-9F16-4608-A015-FD947E0135E3}" type="sibTrans" cxnId="{0E8E0A72-BBA7-4324-A813-8BCCC9360E98}">
      <dgm:prSet/>
      <dgm:spPr/>
      <dgm:t>
        <a:bodyPr/>
        <a:lstStyle/>
        <a:p>
          <a:endParaRPr lang="en-US"/>
        </a:p>
      </dgm:t>
    </dgm:pt>
    <dgm:pt modelId="{834709E2-4417-497E-8FF1-B44D98C14094}">
      <dgm:prSet/>
      <dgm:spPr/>
      <dgm:t>
        <a:bodyPr/>
        <a:lstStyle/>
        <a:p>
          <a:pPr rtl="0"/>
          <a:r>
            <a:rPr lang="en-US" dirty="0" smtClean="0"/>
            <a:t>Determine the likelihood and spread of harm outcomes of a hazard</a:t>
          </a:r>
          <a:endParaRPr lang="en-US" dirty="0"/>
        </a:p>
      </dgm:t>
    </dgm:pt>
    <dgm:pt modelId="{6852AD70-FB55-4488-9448-5921B48BCF61}" type="parTrans" cxnId="{63E8C1B7-FCE5-41E4-A680-574DBBCE52C8}">
      <dgm:prSet/>
      <dgm:spPr/>
      <dgm:t>
        <a:bodyPr/>
        <a:lstStyle/>
        <a:p>
          <a:endParaRPr lang="en-US"/>
        </a:p>
      </dgm:t>
    </dgm:pt>
    <dgm:pt modelId="{B283FB66-86EA-4922-9878-EAB7B750C68E}" type="sibTrans" cxnId="{63E8C1B7-FCE5-41E4-A680-574DBBCE52C8}">
      <dgm:prSet/>
      <dgm:spPr/>
      <dgm:t>
        <a:bodyPr/>
        <a:lstStyle/>
        <a:p>
          <a:endParaRPr lang="en-US"/>
        </a:p>
      </dgm:t>
    </dgm:pt>
    <dgm:pt modelId="{147FFA6A-ADD1-4071-AFE5-9EF7C2899ED0}">
      <dgm:prSet/>
      <dgm:spPr/>
      <dgm:t>
        <a:bodyPr/>
        <a:lstStyle/>
        <a:p>
          <a:pPr rtl="0"/>
          <a:r>
            <a:rPr lang="en-US" dirty="0" smtClean="0"/>
            <a:t>Use the HHRS formula to determine the hazard score.</a:t>
          </a:r>
          <a:endParaRPr lang="en-US" dirty="0"/>
        </a:p>
      </dgm:t>
    </dgm:pt>
    <dgm:pt modelId="{D8543A89-A765-4CD3-8F8A-526D76742515}" type="parTrans" cxnId="{0BED6429-85C7-47B8-B055-1147B8CA904D}">
      <dgm:prSet/>
      <dgm:spPr/>
      <dgm:t>
        <a:bodyPr/>
        <a:lstStyle/>
        <a:p>
          <a:endParaRPr lang="en-US"/>
        </a:p>
      </dgm:t>
    </dgm:pt>
    <dgm:pt modelId="{F938C02C-461D-482F-9C53-154CEFFEE369}" type="sibTrans" cxnId="{0BED6429-85C7-47B8-B055-1147B8CA904D}">
      <dgm:prSet/>
      <dgm:spPr/>
      <dgm:t>
        <a:bodyPr/>
        <a:lstStyle/>
        <a:p>
          <a:endParaRPr lang="en-US"/>
        </a:p>
      </dgm:t>
    </dgm:pt>
    <dgm:pt modelId="{CF025CA6-CBB3-4DEE-9452-1B3101528028}">
      <dgm:prSet/>
      <dgm:spPr/>
      <dgm:t>
        <a:bodyPr/>
        <a:lstStyle/>
        <a:p>
          <a:pPr rtl="0"/>
          <a:r>
            <a:rPr lang="en-US" dirty="0" smtClean="0"/>
            <a:t>Evaluate the severity of the hazard score to prioritize appropriate interventions</a:t>
          </a:r>
          <a:endParaRPr lang="en-US" dirty="0"/>
        </a:p>
      </dgm:t>
    </dgm:pt>
    <dgm:pt modelId="{578C0CB4-B873-46EB-AC21-69527AB44447}" type="parTrans" cxnId="{99790606-2805-4E3D-AA62-42716226C53E}">
      <dgm:prSet/>
      <dgm:spPr/>
      <dgm:t>
        <a:bodyPr/>
        <a:lstStyle/>
        <a:p>
          <a:endParaRPr lang="en-US"/>
        </a:p>
      </dgm:t>
    </dgm:pt>
    <dgm:pt modelId="{6A88BE52-C065-488A-B7AC-0CD6C5C76144}" type="sibTrans" cxnId="{99790606-2805-4E3D-AA62-42716226C53E}">
      <dgm:prSet/>
      <dgm:spPr/>
      <dgm:t>
        <a:bodyPr/>
        <a:lstStyle/>
        <a:p>
          <a:endParaRPr lang="en-US"/>
        </a:p>
      </dgm:t>
    </dgm:pt>
    <dgm:pt modelId="{EA9A598A-6B41-4143-A836-41575BB5F781}" type="pres">
      <dgm:prSet presAssocID="{2ADF8AE4-469E-41AB-8C7E-137ECE58A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53979-B197-454F-A620-6522667335CC}" type="pres">
      <dgm:prSet presAssocID="{E7EBE0A1-9C15-477D-A098-6D66C16E7712}" presName="parentLin" presStyleCnt="0"/>
      <dgm:spPr/>
    </dgm:pt>
    <dgm:pt modelId="{74B2B52B-3826-48B3-8B70-5FD2C022F1F2}" type="pres">
      <dgm:prSet presAssocID="{E7EBE0A1-9C15-477D-A098-6D66C16E771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CBE212C-C5F4-4F1E-BD56-3247323C328C}" type="pres">
      <dgm:prSet presAssocID="{E7EBE0A1-9C15-477D-A098-6D66C16E77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42808-B5B0-49AE-98C0-6A305B99C738}" type="pres">
      <dgm:prSet presAssocID="{E7EBE0A1-9C15-477D-A098-6D66C16E7712}" presName="negativeSpace" presStyleCnt="0"/>
      <dgm:spPr/>
    </dgm:pt>
    <dgm:pt modelId="{2D2DF471-8BF4-4108-8765-801DF3BDE819}" type="pres">
      <dgm:prSet presAssocID="{E7EBE0A1-9C15-477D-A098-6D66C16E771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90606-2805-4E3D-AA62-42716226C53E}" srcId="{E7EBE0A1-9C15-477D-A098-6D66C16E7712}" destId="{CF025CA6-CBB3-4DEE-9452-1B3101528028}" srcOrd="3" destOrd="0" parTransId="{578C0CB4-B873-46EB-AC21-69527AB44447}" sibTransId="{6A88BE52-C065-488A-B7AC-0CD6C5C76144}"/>
    <dgm:cxn modelId="{FB4FD5B0-F80A-43A9-8585-17DBC3DD7439}" type="presOf" srcId="{2ADF8AE4-469E-41AB-8C7E-137ECE58A6BD}" destId="{EA9A598A-6B41-4143-A836-41575BB5F781}" srcOrd="0" destOrd="0" presId="urn:microsoft.com/office/officeart/2005/8/layout/list1"/>
    <dgm:cxn modelId="{405DB4D0-7290-46F7-BC08-C22E8EF5862C}" type="presOf" srcId="{147FFA6A-ADD1-4071-AFE5-9EF7C2899ED0}" destId="{2D2DF471-8BF4-4108-8765-801DF3BDE819}" srcOrd="0" destOrd="2" presId="urn:microsoft.com/office/officeart/2005/8/layout/list1"/>
    <dgm:cxn modelId="{DE0CD62B-C1EB-4609-8DCA-D606FC4DE7F1}" type="presOf" srcId="{E7EBE0A1-9C15-477D-A098-6D66C16E7712}" destId="{74B2B52B-3826-48B3-8B70-5FD2C022F1F2}" srcOrd="0" destOrd="0" presId="urn:microsoft.com/office/officeart/2005/8/layout/list1"/>
    <dgm:cxn modelId="{63E8C1B7-FCE5-41E4-A680-574DBBCE52C8}" srcId="{E7EBE0A1-9C15-477D-A098-6D66C16E7712}" destId="{834709E2-4417-497E-8FF1-B44D98C14094}" srcOrd="1" destOrd="0" parTransId="{6852AD70-FB55-4488-9448-5921B48BCF61}" sibTransId="{B283FB66-86EA-4922-9878-EAB7B750C68E}"/>
    <dgm:cxn modelId="{E0F3E4DA-4146-449E-8BD8-9715BE160DB2}" type="presOf" srcId="{834709E2-4417-497E-8FF1-B44D98C14094}" destId="{2D2DF471-8BF4-4108-8765-801DF3BDE819}" srcOrd="0" destOrd="1" presId="urn:microsoft.com/office/officeart/2005/8/layout/list1"/>
    <dgm:cxn modelId="{0E8E0A72-BBA7-4324-A813-8BCCC9360E98}" srcId="{E7EBE0A1-9C15-477D-A098-6D66C16E7712}" destId="{0E247E98-799D-431A-B573-FA8B4F924346}" srcOrd="0" destOrd="0" parTransId="{574C7F85-21E0-4672-9CFB-D36A81097421}" sibTransId="{A6A57675-9F16-4608-A015-FD947E0135E3}"/>
    <dgm:cxn modelId="{B1B5A535-F0DE-46E1-88C3-36E62B4E286C}" srcId="{2ADF8AE4-469E-41AB-8C7E-137ECE58A6BD}" destId="{E7EBE0A1-9C15-477D-A098-6D66C16E7712}" srcOrd="0" destOrd="0" parTransId="{FFC3C467-F150-4553-89AE-F91E70D96D08}" sibTransId="{A0C0304E-142D-4F70-94A7-2D7E37905378}"/>
    <dgm:cxn modelId="{0BED6429-85C7-47B8-B055-1147B8CA904D}" srcId="{E7EBE0A1-9C15-477D-A098-6D66C16E7712}" destId="{147FFA6A-ADD1-4071-AFE5-9EF7C2899ED0}" srcOrd="2" destOrd="0" parTransId="{D8543A89-A765-4CD3-8F8A-526D76742515}" sibTransId="{F938C02C-461D-482F-9C53-154CEFFEE369}"/>
    <dgm:cxn modelId="{C0C202FC-61EF-4CB3-A3A0-923B9B5E578B}" type="presOf" srcId="{CF025CA6-CBB3-4DEE-9452-1B3101528028}" destId="{2D2DF471-8BF4-4108-8765-801DF3BDE819}" srcOrd="0" destOrd="3" presId="urn:microsoft.com/office/officeart/2005/8/layout/list1"/>
    <dgm:cxn modelId="{074C1EF6-8574-4A5F-ABBE-EA01C8EA7C57}" type="presOf" srcId="{E7EBE0A1-9C15-477D-A098-6D66C16E7712}" destId="{8CBE212C-C5F4-4F1E-BD56-3247323C328C}" srcOrd="1" destOrd="0" presId="urn:microsoft.com/office/officeart/2005/8/layout/list1"/>
    <dgm:cxn modelId="{137AF6C4-0C18-4B61-A599-14B35C11EBE2}" type="presOf" srcId="{0E247E98-799D-431A-B573-FA8B4F924346}" destId="{2D2DF471-8BF4-4108-8765-801DF3BDE819}" srcOrd="0" destOrd="0" presId="urn:microsoft.com/office/officeart/2005/8/layout/list1"/>
    <dgm:cxn modelId="{BC45015E-5918-4A00-9A8A-E67A8D4204DC}" type="presParOf" srcId="{EA9A598A-6B41-4143-A836-41575BB5F781}" destId="{EDE53979-B197-454F-A620-6522667335CC}" srcOrd="0" destOrd="0" presId="urn:microsoft.com/office/officeart/2005/8/layout/list1"/>
    <dgm:cxn modelId="{6BF13170-73D1-4144-B2A1-F26480054620}" type="presParOf" srcId="{EDE53979-B197-454F-A620-6522667335CC}" destId="{74B2B52B-3826-48B3-8B70-5FD2C022F1F2}" srcOrd="0" destOrd="0" presId="urn:microsoft.com/office/officeart/2005/8/layout/list1"/>
    <dgm:cxn modelId="{5DAC63E6-A6C2-4DB9-BB44-9DFC00440B20}" type="presParOf" srcId="{EDE53979-B197-454F-A620-6522667335CC}" destId="{8CBE212C-C5F4-4F1E-BD56-3247323C328C}" srcOrd="1" destOrd="0" presId="urn:microsoft.com/office/officeart/2005/8/layout/list1"/>
    <dgm:cxn modelId="{5E10BE43-464B-4535-BE53-3E4521D8162F}" type="presParOf" srcId="{EA9A598A-6B41-4143-A836-41575BB5F781}" destId="{C9942808-B5B0-49AE-98C0-6A305B99C738}" srcOrd="1" destOrd="0" presId="urn:microsoft.com/office/officeart/2005/8/layout/list1"/>
    <dgm:cxn modelId="{F125AD7A-3135-4489-88AC-8F32E5582878}" type="presParOf" srcId="{EA9A598A-6B41-4143-A836-41575BB5F781}" destId="{2D2DF471-8BF4-4108-8765-801DF3BDE8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FC0591-DE35-4DA1-AEBA-6821ADD25F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DC5ED-D779-447B-A99D-62F75FF46F78}">
      <dgm:prSet custT="1"/>
      <dgm:spPr/>
      <dgm:t>
        <a:bodyPr/>
        <a:lstStyle/>
        <a:p>
          <a:pPr rtl="0"/>
          <a:r>
            <a:rPr lang="en-US" sz="2000" dirty="0" smtClean="0"/>
            <a:t>Module 5:</a:t>
          </a:r>
          <a:endParaRPr lang="en-US" sz="2000" dirty="0"/>
        </a:p>
      </dgm:t>
    </dgm:pt>
    <dgm:pt modelId="{4FAA182D-D901-4D24-BF90-88B80F8B653A}" type="parTrans" cxnId="{24970D0B-C21C-4D7E-99EA-E5438BB169C5}">
      <dgm:prSet/>
      <dgm:spPr/>
      <dgm:t>
        <a:bodyPr/>
        <a:lstStyle/>
        <a:p>
          <a:endParaRPr lang="en-US"/>
        </a:p>
      </dgm:t>
    </dgm:pt>
    <dgm:pt modelId="{C3154CF8-3EF2-42CE-8916-B413A614FC63}" type="sibTrans" cxnId="{24970D0B-C21C-4D7E-99EA-E5438BB169C5}">
      <dgm:prSet/>
      <dgm:spPr/>
      <dgm:t>
        <a:bodyPr/>
        <a:lstStyle/>
        <a:p>
          <a:endParaRPr lang="en-US"/>
        </a:p>
      </dgm:t>
    </dgm:pt>
    <dgm:pt modelId="{4886C954-AECF-4EBB-BD51-16659E5A5E31}">
      <dgm:prSet custT="1"/>
      <dgm:spPr/>
      <dgm:t>
        <a:bodyPr/>
        <a:lstStyle/>
        <a:p>
          <a:pPr rtl="0"/>
          <a:r>
            <a:rPr lang="en-US" sz="2400" dirty="0" smtClean="0"/>
            <a:t>Use the hazard score to determine appropriate actions</a:t>
          </a:r>
          <a:endParaRPr lang="en-US" sz="2400" dirty="0"/>
        </a:p>
      </dgm:t>
    </dgm:pt>
    <dgm:pt modelId="{C9BC7FEA-33AB-406B-B562-3CFAB4A3D298}" type="parTrans" cxnId="{9D7A665E-D56F-40F2-9649-739F0938B7ED}">
      <dgm:prSet/>
      <dgm:spPr/>
      <dgm:t>
        <a:bodyPr/>
        <a:lstStyle/>
        <a:p>
          <a:endParaRPr lang="en-US"/>
        </a:p>
      </dgm:t>
    </dgm:pt>
    <dgm:pt modelId="{8E235CD6-C481-443C-99F4-744CF6A15FD8}" type="sibTrans" cxnId="{9D7A665E-D56F-40F2-9649-739F0938B7ED}">
      <dgm:prSet/>
      <dgm:spPr/>
      <dgm:t>
        <a:bodyPr/>
        <a:lstStyle/>
        <a:p>
          <a:endParaRPr lang="en-US"/>
        </a:p>
      </dgm:t>
    </dgm:pt>
    <dgm:pt modelId="{AF336DF8-2030-4B46-99E7-6D7F340AD145}">
      <dgm:prSet custT="1"/>
      <dgm:spPr/>
      <dgm:t>
        <a:bodyPr/>
        <a:lstStyle/>
        <a:p>
          <a:pPr rtl="0"/>
          <a:r>
            <a:rPr lang="en-US" sz="2400" dirty="0" smtClean="0"/>
            <a:t>Provide justification for selected actions</a:t>
          </a:r>
          <a:endParaRPr lang="en-US" sz="2400" dirty="0"/>
        </a:p>
      </dgm:t>
    </dgm:pt>
    <dgm:pt modelId="{CD39F7A2-620F-4B5B-BD18-AE1C2C6F6A5F}" type="parTrans" cxnId="{4817041B-FD1D-4FFA-AB8B-DF82F5A13183}">
      <dgm:prSet/>
      <dgm:spPr/>
      <dgm:t>
        <a:bodyPr/>
        <a:lstStyle/>
        <a:p>
          <a:endParaRPr lang="en-US"/>
        </a:p>
      </dgm:t>
    </dgm:pt>
    <dgm:pt modelId="{93477D96-8681-4A8A-8146-789FE3182E44}" type="sibTrans" cxnId="{4817041B-FD1D-4FFA-AB8B-DF82F5A13183}">
      <dgm:prSet/>
      <dgm:spPr/>
      <dgm:t>
        <a:bodyPr/>
        <a:lstStyle/>
        <a:p>
          <a:endParaRPr lang="en-US"/>
        </a:p>
      </dgm:t>
    </dgm:pt>
    <dgm:pt modelId="{99BBEC9F-2D88-4398-BA6D-0E50C48DFD9F}" type="pres">
      <dgm:prSet presAssocID="{A5FC0591-DE35-4DA1-AEBA-6821ADD25F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6079F-C09C-404A-9F1F-E1A4633942A7}" type="pres">
      <dgm:prSet presAssocID="{5BFDC5ED-D779-447B-A99D-62F75FF46F78}" presName="parentLin" presStyleCnt="0"/>
      <dgm:spPr/>
    </dgm:pt>
    <dgm:pt modelId="{669334A1-D064-42E0-959B-89605E25EDA6}" type="pres">
      <dgm:prSet presAssocID="{5BFDC5ED-D779-447B-A99D-62F75FF46F7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D953A4E-2B3A-4099-8678-D5DABE15BB2F}" type="pres">
      <dgm:prSet presAssocID="{5BFDC5ED-D779-447B-A99D-62F75FF46F78}" presName="parentText" presStyleLbl="node1" presStyleIdx="0" presStyleCnt="1" custScaleX="116908" custScaleY="46013" custLinFactNeighborX="-6441" custLinFactNeighborY="-23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B0DBA-4556-405E-8B94-7281A598C5D2}" type="pres">
      <dgm:prSet presAssocID="{5BFDC5ED-D779-447B-A99D-62F75FF46F78}" presName="negativeSpace" presStyleCnt="0"/>
      <dgm:spPr/>
    </dgm:pt>
    <dgm:pt modelId="{210493C9-8C5E-4380-9F09-B1CB15B8B4DA}" type="pres">
      <dgm:prSet presAssocID="{5BFDC5ED-D779-447B-A99D-62F75FF46F78}" presName="childText" presStyleLbl="conFgAcc1" presStyleIdx="0" presStyleCnt="1" custScaleY="81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EFBA8-255B-4938-BC01-4EFBB54241CB}" type="presOf" srcId="{4886C954-AECF-4EBB-BD51-16659E5A5E31}" destId="{210493C9-8C5E-4380-9F09-B1CB15B8B4DA}" srcOrd="0" destOrd="0" presId="urn:microsoft.com/office/officeart/2005/8/layout/list1"/>
    <dgm:cxn modelId="{4817041B-FD1D-4FFA-AB8B-DF82F5A13183}" srcId="{5BFDC5ED-D779-447B-A99D-62F75FF46F78}" destId="{AF336DF8-2030-4B46-99E7-6D7F340AD145}" srcOrd="1" destOrd="0" parTransId="{CD39F7A2-620F-4B5B-BD18-AE1C2C6F6A5F}" sibTransId="{93477D96-8681-4A8A-8146-789FE3182E44}"/>
    <dgm:cxn modelId="{6B32108A-FDEE-4BC7-A03C-1FFC3146ABD2}" type="presOf" srcId="{AF336DF8-2030-4B46-99E7-6D7F340AD145}" destId="{210493C9-8C5E-4380-9F09-B1CB15B8B4DA}" srcOrd="0" destOrd="1" presId="urn:microsoft.com/office/officeart/2005/8/layout/list1"/>
    <dgm:cxn modelId="{D7BC2A87-E6B5-414A-8821-D94CFFBEF588}" type="presOf" srcId="{A5FC0591-DE35-4DA1-AEBA-6821ADD25F3F}" destId="{99BBEC9F-2D88-4398-BA6D-0E50C48DFD9F}" srcOrd="0" destOrd="0" presId="urn:microsoft.com/office/officeart/2005/8/layout/list1"/>
    <dgm:cxn modelId="{9D7A665E-D56F-40F2-9649-739F0938B7ED}" srcId="{5BFDC5ED-D779-447B-A99D-62F75FF46F78}" destId="{4886C954-AECF-4EBB-BD51-16659E5A5E31}" srcOrd="0" destOrd="0" parTransId="{C9BC7FEA-33AB-406B-B562-3CFAB4A3D298}" sibTransId="{8E235CD6-C481-443C-99F4-744CF6A15FD8}"/>
    <dgm:cxn modelId="{962183F0-5A03-4EDE-97C7-04008512A20D}" type="presOf" srcId="{5BFDC5ED-D779-447B-A99D-62F75FF46F78}" destId="{CD953A4E-2B3A-4099-8678-D5DABE15BB2F}" srcOrd="1" destOrd="0" presId="urn:microsoft.com/office/officeart/2005/8/layout/list1"/>
    <dgm:cxn modelId="{24970D0B-C21C-4D7E-99EA-E5438BB169C5}" srcId="{A5FC0591-DE35-4DA1-AEBA-6821ADD25F3F}" destId="{5BFDC5ED-D779-447B-A99D-62F75FF46F78}" srcOrd="0" destOrd="0" parTransId="{4FAA182D-D901-4D24-BF90-88B80F8B653A}" sibTransId="{C3154CF8-3EF2-42CE-8916-B413A614FC63}"/>
    <dgm:cxn modelId="{23B27A1C-B34C-446D-9206-D87B7825B0B8}" type="presOf" srcId="{5BFDC5ED-D779-447B-A99D-62F75FF46F78}" destId="{669334A1-D064-42E0-959B-89605E25EDA6}" srcOrd="0" destOrd="0" presId="urn:microsoft.com/office/officeart/2005/8/layout/list1"/>
    <dgm:cxn modelId="{417C823B-DF02-4B4B-BA3A-ED949AE385A7}" type="presParOf" srcId="{99BBEC9F-2D88-4398-BA6D-0E50C48DFD9F}" destId="{4B16079F-C09C-404A-9F1F-E1A4633942A7}" srcOrd="0" destOrd="0" presId="urn:microsoft.com/office/officeart/2005/8/layout/list1"/>
    <dgm:cxn modelId="{AE0A81B1-DED4-4568-B9BD-22B42D5FCC36}" type="presParOf" srcId="{4B16079F-C09C-404A-9F1F-E1A4633942A7}" destId="{669334A1-D064-42E0-959B-89605E25EDA6}" srcOrd="0" destOrd="0" presId="urn:microsoft.com/office/officeart/2005/8/layout/list1"/>
    <dgm:cxn modelId="{BB4871D0-F79D-442E-836A-940A797FF1CA}" type="presParOf" srcId="{4B16079F-C09C-404A-9F1F-E1A4633942A7}" destId="{CD953A4E-2B3A-4099-8678-D5DABE15BB2F}" srcOrd="1" destOrd="0" presId="urn:microsoft.com/office/officeart/2005/8/layout/list1"/>
    <dgm:cxn modelId="{A99D5FA2-6498-4767-B539-2FB07C417933}" type="presParOf" srcId="{99BBEC9F-2D88-4398-BA6D-0E50C48DFD9F}" destId="{1B7B0DBA-4556-405E-8B94-7281A598C5D2}" srcOrd="1" destOrd="0" presId="urn:microsoft.com/office/officeart/2005/8/layout/list1"/>
    <dgm:cxn modelId="{927EDE8D-B97B-4AC8-BE8A-5093FAAFD998}" type="presParOf" srcId="{99BBEC9F-2D88-4398-BA6D-0E50C48DFD9F}" destId="{210493C9-8C5E-4380-9F09-B1CB15B8B4D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3EC930-81DE-463F-957F-60F9BBF1CDB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E7C625-C6D7-43F3-910C-C8209D00E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47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19E751-9771-49D1-B10D-0918417678DC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B66D23-CC4A-4A96-A618-34C6E80F1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92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30 min.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30 min.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0C123-5ADE-41BF-AF02-997DC05B150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30 min.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E7CB3C-3DA5-47F7-8960-3434A0826F7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Session 30 min.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7F6168-81A9-4F78-9EB9-1A0780DF139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4CF29-3410-475E-8697-EF8107D6B0F4}" type="slidenum">
              <a:rPr lang="en-GB"/>
              <a:pPr/>
              <a:t>13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1916D-90D5-4DDF-ABEA-123B6749325C}" type="slidenum">
              <a:rPr lang="en-GB"/>
              <a:pPr/>
              <a:t>14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C862F-4FAC-4B44-AFA8-B8A23598DB26}" type="slidenum">
              <a:rPr lang="en-GB"/>
              <a:pPr/>
              <a:t>15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4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htc_titleslide_swoosh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58604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3088" y="310232"/>
            <a:ext cx="8335741" cy="1118517"/>
          </a:xfrm>
        </p:spPr>
        <p:txBody>
          <a:bodyPr/>
          <a:lstStyle>
            <a:lvl1pPr>
              <a:defRPr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3088" y="1233260"/>
            <a:ext cx="8327575" cy="66901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HHTC_map_2013_nonumbers-(lower-48_cleanedges)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359728" y="5096539"/>
            <a:ext cx="1828800" cy="1142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4008664" y="4343400"/>
            <a:ext cx="3976007" cy="128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Myriad Pro" pitchFamily="34" charset="0"/>
              </a:rPr>
              <a:t>National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Myriad Pro" pitchFamily="34" charset="0"/>
              </a:rPr>
              <a:t>Healthy Homes Training Center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algn="r">
              <a:lnSpc>
                <a:spcPts val="29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Myriad Pro" pitchFamily="34" charset="0"/>
              </a:rPr>
              <a:t>and Network</a:t>
            </a:r>
            <a:endParaRPr lang="en-US" sz="2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vision (MS Clipart)">
    <p:bg>
      <p:bgPr>
        <a:blipFill dpi="0" rotWithShape="1">
          <a:blip r:embed="rId2" cstate="screen">
            <a:alphaModFix amt="12000"/>
            <a:lum/>
          </a:blip>
          <a:srcRect/>
          <a:stretch>
            <a:fillRect r="-1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  <a:solidFill>
            <a:schemeClr val="bg1">
              <a:lumMod val="95000"/>
              <a:alpha val="25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housing (MSclipart)">
    <p:bg>
      <p:bgPr>
        <a:blipFill dpi="0" rotWithShape="1">
          <a:blip r:embed="rId2" cstate="screen">
            <a:alphaModFix amt="20000"/>
            <a:lum/>
          </a:blip>
          <a:srcRect/>
          <a:stretch>
            <a:fillRect r="-4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301"/>
            <a:ext cx="8229600" cy="386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cent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0" y="1520301"/>
            <a:ext cx="7560129" cy="3868445"/>
          </a:xfrm>
        </p:spPr>
        <p:txBody>
          <a:bodyPr anchor="ctr"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5" y="1657350"/>
            <a:ext cx="6613525" cy="3829050"/>
          </a:xfrm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styles.  Use color and size to emphasize important words or phrases in the text.</a:t>
            </a:r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mplate.t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045779" y="8164"/>
            <a:ext cx="209005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28" y="2551467"/>
            <a:ext cx="8307388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328" y="1518557"/>
            <a:ext cx="8299223" cy="103291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amily with grandparent2 (MS Clipart)">
    <p:bg>
      <p:bgPr>
        <a:blipFill dpi="0" rotWithShape="1">
          <a:blip r:embed="rId2" cstate="screen">
            <a:alphaModFix amt="18000"/>
            <a:lum/>
          </a:blip>
          <a:srcRect/>
          <a:stretch>
            <a:fillRect t="-53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amily with grandparent (MS Clipart)">
    <p:bg>
      <p:bgPr>
        <a:blipFill dpi="0" rotWithShape="1">
          <a:blip r:embed="rId2" cstate="screen">
            <a:alphaModFix amt="17000"/>
            <a:lum/>
          </a:blip>
          <a:srcRect/>
          <a:stretch>
            <a:fillRect r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enior using walker (MS Clipart)">
    <p:bg>
      <p:bgPr>
        <a:blipFill dpi="0" rotWithShape="1">
          <a:blip r:embed="rId2" cstate="screen">
            <a:alphaModFix amt="43000"/>
            <a:lum/>
          </a:blip>
          <a:srcRect/>
          <a:stretch>
            <a:fillRect l="64000" t="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idea (MS Clipart)">
    <p:bg>
      <p:bgPr>
        <a:blipFill dpi="0" rotWithShape="1">
          <a:blip r:embed="rId2" cstate="screen">
            <a:alphaModFix amt="20000"/>
            <a:lum/>
          </a:blip>
          <a:srcRect/>
          <a:stretch>
            <a:fillRect l="29000" t="-8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7079942" cy="1456191"/>
          </a:xfrm>
        </p:spPr>
        <p:txBody>
          <a:bodyPr/>
          <a:lstStyle>
            <a:lvl1pPr>
              <a:lnSpc>
                <a:spcPts val="44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 for multiple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29"/>
            <a:ext cx="8229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9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2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75828" y="6494349"/>
            <a:ext cx="457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5AF55-FC08-4CB6-A027-98CBDF10C06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0" y="5796793"/>
            <a:ext cx="9177557" cy="1252756"/>
          </a:xfrm>
          <a:custGeom>
            <a:avLst/>
            <a:gdLst>
              <a:gd name="connsiteX0" fmla="*/ 0 w 9177557"/>
              <a:gd name="connsiteY0" fmla="*/ 0 h 1370203"/>
              <a:gd name="connsiteX1" fmla="*/ 9177557 w 9177557"/>
              <a:gd name="connsiteY1" fmla="*/ 0 h 1370203"/>
              <a:gd name="connsiteX2" fmla="*/ 9177557 w 9177557"/>
              <a:gd name="connsiteY2" fmla="*/ 1370203 h 1370203"/>
              <a:gd name="connsiteX3" fmla="*/ 0 w 9177557"/>
              <a:gd name="connsiteY3" fmla="*/ 1370203 h 1370203"/>
              <a:gd name="connsiteX4" fmla="*/ 0 w 9177557"/>
              <a:gd name="connsiteY4" fmla="*/ 0 h 1370203"/>
              <a:gd name="connsiteX0" fmla="*/ 0 w 9177557"/>
              <a:gd name="connsiteY0" fmla="*/ 0 h 1370203"/>
              <a:gd name="connsiteX1" fmla="*/ 9144000 w 9177557"/>
              <a:gd name="connsiteY1" fmla="*/ 788565 h 1370203"/>
              <a:gd name="connsiteX2" fmla="*/ 9177557 w 9177557"/>
              <a:gd name="connsiteY2" fmla="*/ 1370203 h 1370203"/>
              <a:gd name="connsiteX3" fmla="*/ 0 w 9177557"/>
              <a:gd name="connsiteY3" fmla="*/ 1370203 h 1370203"/>
              <a:gd name="connsiteX4" fmla="*/ 0 w 9177557"/>
              <a:gd name="connsiteY4" fmla="*/ 0 h 1370203"/>
              <a:gd name="connsiteX0" fmla="*/ 0 w 9177557"/>
              <a:gd name="connsiteY0" fmla="*/ 0 h 1370203"/>
              <a:gd name="connsiteX1" fmla="*/ 9144000 w 9177557"/>
              <a:gd name="connsiteY1" fmla="*/ 788565 h 1370203"/>
              <a:gd name="connsiteX2" fmla="*/ 9177557 w 9177557"/>
              <a:gd name="connsiteY2" fmla="*/ 1370203 h 1370203"/>
              <a:gd name="connsiteX3" fmla="*/ 0 w 9177557"/>
              <a:gd name="connsiteY3" fmla="*/ 1370203 h 1370203"/>
              <a:gd name="connsiteX4" fmla="*/ 0 w 9177557"/>
              <a:gd name="connsiteY4" fmla="*/ 0 h 1370203"/>
              <a:gd name="connsiteX0" fmla="*/ 0 w 9177557"/>
              <a:gd name="connsiteY0" fmla="*/ 0 h 1370203"/>
              <a:gd name="connsiteX1" fmla="*/ 9144000 w 9177557"/>
              <a:gd name="connsiteY1" fmla="*/ 788565 h 1370203"/>
              <a:gd name="connsiteX2" fmla="*/ 9177557 w 9177557"/>
              <a:gd name="connsiteY2" fmla="*/ 1370203 h 1370203"/>
              <a:gd name="connsiteX3" fmla="*/ 0 w 9177557"/>
              <a:gd name="connsiteY3" fmla="*/ 1370203 h 1370203"/>
              <a:gd name="connsiteX4" fmla="*/ 0 w 9177557"/>
              <a:gd name="connsiteY4" fmla="*/ 0 h 1370203"/>
              <a:gd name="connsiteX0" fmla="*/ 0 w 9177557"/>
              <a:gd name="connsiteY0" fmla="*/ 0 h 1370203"/>
              <a:gd name="connsiteX1" fmla="*/ 9144000 w 9177557"/>
              <a:gd name="connsiteY1" fmla="*/ 788565 h 1370203"/>
              <a:gd name="connsiteX2" fmla="*/ 9177557 w 9177557"/>
              <a:gd name="connsiteY2" fmla="*/ 1370203 h 1370203"/>
              <a:gd name="connsiteX3" fmla="*/ 0 w 9177557"/>
              <a:gd name="connsiteY3" fmla="*/ 1370203 h 1370203"/>
              <a:gd name="connsiteX4" fmla="*/ 0 w 9177557"/>
              <a:gd name="connsiteY4" fmla="*/ 0 h 1370203"/>
              <a:gd name="connsiteX0" fmla="*/ 0 w 9177557"/>
              <a:gd name="connsiteY0" fmla="*/ 0 h 1419138"/>
              <a:gd name="connsiteX1" fmla="*/ 9144000 w 9177557"/>
              <a:gd name="connsiteY1" fmla="*/ 788565 h 1419138"/>
              <a:gd name="connsiteX2" fmla="*/ 9177557 w 9177557"/>
              <a:gd name="connsiteY2" fmla="*/ 1370203 h 1419138"/>
              <a:gd name="connsiteX3" fmla="*/ 0 w 9177557"/>
              <a:gd name="connsiteY3" fmla="*/ 1370203 h 1419138"/>
              <a:gd name="connsiteX4" fmla="*/ 0 w 9177557"/>
              <a:gd name="connsiteY4" fmla="*/ 0 h 1419138"/>
              <a:gd name="connsiteX0" fmla="*/ 0 w 9177557"/>
              <a:gd name="connsiteY0" fmla="*/ 0 h 1419138"/>
              <a:gd name="connsiteX1" fmla="*/ 9144000 w 9177557"/>
              <a:gd name="connsiteY1" fmla="*/ 788565 h 1419138"/>
              <a:gd name="connsiteX2" fmla="*/ 9177557 w 9177557"/>
              <a:gd name="connsiteY2" fmla="*/ 1370203 h 1419138"/>
              <a:gd name="connsiteX3" fmla="*/ 0 w 9177557"/>
              <a:gd name="connsiteY3" fmla="*/ 1370203 h 1419138"/>
              <a:gd name="connsiteX4" fmla="*/ 0 w 9177557"/>
              <a:gd name="connsiteY4" fmla="*/ 0 h 1419138"/>
              <a:gd name="connsiteX0" fmla="*/ 0 w 9177557"/>
              <a:gd name="connsiteY0" fmla="*/ 0 h 1510450"/>
              <a:gd name="connsiteX1" fmla="*/ 9144000 w 9177557"/>
              <a:gd name="connsiteY1" fmla="*/ 879877 h 1510450"/>
              <a:gd name="connsiteX2" fmla="*/ 9177557 w 9177557"/>
              <a:gd name="connsiteY2" fmla="*/ 1461515 h 1510450"/>
              <a:gd name="connsiteX3" fmla="*/ 0 w 9177557"/>
              <a:gd name="connsiteY3" fmla="*/ 1461515 h 1510450"/>
              <a:gd name="connsiteX4" fmla="*/ 0 w 9177557"/>
              <a:gd name="connsiteY4" fmla="*/ 0 h 1510450"/>
              <a:gd name="connsiteX0" fmla="*/ 0 w 9177557"/>
              <a:gd name="connsiteY0" fmla="*/ 0 h 1510450"/>
              <a:gd name="connsiteX1" fmla="*/ 9144000 w 9177557"/>
              <a:gd name="connsiteY1" fmla="*/ 879877 h 1510450"/>
              <a:gd name="connsiteX2" fmla="*/ 9177557 w 9177557"/>
              <a:gd name="connsiteY2" fmla="*/ 1461515 h 1510450"/>
              <a:gd name="connsiteX3" fmla="*/ 0 w 9177557"/>
              <a:gd name="connsiteY3" fmla="*/ 1461515 h 1510450"/>
              <a:gd name="connsiteX4" fmla="*/ 0 w 9177557"/>
              <a:gd name="connsiteY4" fmla="*/ 0 h 1510450"/>
              <a:gd name="connsiteX0" fmla="*/ 0 w 9177557"/>
              <a:gd name="connsiteY0" fmla="*/ 0 h 1461515"/>
              <a:gd name="connsiteX1" fmla="*/ 9144000 w 9177557"/>
              <a:gd name="connsiteY1" fmla="*/ 754324 h 1461515"/>
              <a:gd name="connsiteX2" fmla="*/ 9177557 w 9177557"/>
              <a:gd name="connsiteY2" fmla="*/ 1461515 h 1461515"/>
              <a:gd name="connsiteX3" fmla="*/ 0 w 9177557"/>
              <a:gd name="connsiteY3" fmla="*/ 1461515 h 1461515"/>
              <a:gd name="connsiteX4" fmla="*/ 0 w 9177557"/>
              <a:gd name="connsiteY4" fmla="*/ 0 h 1461515"/>
              <a:gd name="connsiteX0" fmla="*/ 0 w 9177557"/>
              <a:gd name="connsiteY0" fmla="*/ 0 h 1461515"/>
              <a:gd name="connsiteX1" fmla="*/ 9144000 w 9177557"/>
              <a:gd name="connsiteY1" fmla="*/ 754324 h 1461515"/>
              <a:gd name="connsiteX2" fmla="*/ 9177557 w 9177557"/>
              <a:gd name="connsiteY2" fmla="*/ 1461515 h 1461515"/>
              <a:gd name="connsiteX3" fmla="*/ 0 w 9177557"/>
              <a:gd name="connsiteY3" fmla="*/ 1461515 h 1461515"/>
              <a:gd name="connsiteX4" fmla="*/ 0 w 9177557"/>
              <a:gd name="connsiteY4" fmla="*/ 0 h 1461515"/>
              <a:gd name="connsiteX0" fmla="*/ 0 w 9177557"/>
              <a:gd name="connsiteY0" fmla="*/ 0 h 1613176"/>
              <a:gd name="connsiteX1" fmla="*/ 9144000 w 9177557"/>
              <a:gd name="connsiteY1" fmla="*/ 754324 h 1613176"/>
              <a:gd name="connsiteX2" fmla="*/ 9177557 w 9177557"/>
              <a:gd name="connsiteY2" fmla="*/ 1461515 h 1613176"/>
              <a:gd name="connsiteX3" fmla="*/ 0 w 9177557"/>
              <a:gd name="connsiteY3" fmla="*/ 1461515 h 1613176"/>
              <a:gd name="connsiteX4" fmla="*/ 0 w 9177557"/>
              <a:gd name="connsiteY4" fmla="*/ 0 h 1613176"/>
              <a:gd name="connsiteX0" fmla="*/ 0 w 9177557"/>
              <a:gd name="connsiteY0" fmla="*/ 0 h 1704488"/>
              <a:gd name="connsiteX1" fmla="*/ 9144000 w 9177557"/>
              <a:gd name="connsiteY1" fmla="*/ 754324 h 1704488"/>
              <a:gd name="connsiteX2" fmla="*/ 9177557 w 9177557"/>
              <a:gd name="connsiteY2" fmla="*/ 1461515 h 1704488"/>
              <a:gd name="connsiteX3" fmla="*/ 0 w 9177557"/>
              <a:gd name="connsiteY3" fmla="*/ 1461515 h 1704488"/>
              <a:gd name="connsiteX4" fmla="*/ 0 w 9177557"/>
              <a:gd name="connsiteY4" fmla="*/ 0 h 1704488"/>
              <a:gd name="connsiteX0" fmla="*/ 0 w 9177557"/>
              <a:gd name="connsiteY0" fmla="*/ 0 h 1704488"/>
              <a:gd name="connsiteX1" fmla="*/ 9144000 w 9177557"/>
              <a:gd name="connsiteY1" fmla="*/ 754324 h 1704488"/>
              <a:gd name="connsiteX2" fmla="*/ 9177557 w 9177557"/>
              <a:gd name="connsiteY2" fmla="*/ 1461515 h 1704488"/>
              <a:gd name="connsiteX3" fmla="*/ 0 w 9177557"/>
              <a:gd name="connsiteY3" fmla="*/ 1461515 h 1704488"/>
              <a:gd name="connsiteX4" fmla="*/ 0 w 9177557"/>
              <a:gd name="connsiteY4" fmla="*/ 0 h 1704488"/>
              <a:gd name="connsiteX0" fmla="*/ 0 w 9177557"/>
              <a:gd name="connsiteY0" fmla="*/ 0 h 1704488"/>
              <a:gd name="connsiteX1" fmla="*/ 9144000 w 9177557"/>
              <a:gd name="connsiteY1" fmla="*/ 754324 h 1704488"/>
              <a:gd name="connsiteX2" fmla="*/ 9177557 w 9177557"/>
              <a:gd name="connsiteY2" fmla="*/ 1461515 h 1704488"/>
              <a:gd name="connsiteX3" fmla="*/ 0 w 9177557"/>
              <a:gd name="connsiteY3" fmla="*/ 1461515 h 1704488"/>
              <a:gd name="connsiteX4" fmla="*/ 0 w 9177557"/>
              <a:gd name="connsiteY4" fmla="*/ 0 h 17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7557" h="1704488">
                <a:moveTo>
                  <a:pt x="0" y="0"/>
                </a:moveTo>
                <a:cubicBezTo>
                  <a:pt x="2947332" y="959109"/>
                  <a:pt x="6968455" y="1704488"/>
                  <a:pt x="9144000" y="754324"/>
                </a:cubicBezTo>
                <a:cubicBezTo>
                  <a:pt x="9146873" y="1001365"/>
                  <a:pt x="9166371" y="1225785"/>
                  <a:pt x="9177557" y="1461515"/>
                </a:cubicBezTo>
                <a:lnTo>
                  <a:pt x="0" y="146151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653528" y="274320"/>
            <a:ext cx="1061359" cy="1162957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Aharoni"/>
              </a:rPr>
              <a:t>Page #</a:t>
            </a:r>
            <a:endParaRPr lang="en-US" sz="2800" dirty="0"/>
          </a:p>
        </p:txBody>
      </p:sp>
      <p:pic>
        <p:nvPicPr>
          <p:cNvPr id="10" name="Picture 9" descr="HHTC_map_2013_nonumbers-(lower-48_cleanedges)---THUMB(footer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944" y="5806440"/>
            <a:ext cx="1508760" cy="9429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1862" y="6492875"/>
            <a:ext cx="4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C26ED0-37DF-492D-B56A-3B24E41DDF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909" r:id="rId3"/>
    <p:sldLayoutId id="2147483848" r:id="rId4"/>
    <p:sldLayoutId id="2147483859" r:id="rId5"/>
    <p:sldLayoutId id="2147483739" r:id="rId6"/>
    <p:sldLayoutId id="2147483783" r:id="rId7"/>
    <p:sldLayoutId id="2147483741" r:id="rId8"/>
    <p:sldLayoutId id="2147483742" r:id="rId9"/>
    <p:sldLayoutId id="2147483843" r:id="rId10"/>
    <p:sldLayoutId id="21474838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cap="small" baseline="0">
          <a:solidFill>
            <a:srgbClr val="005DA2"/>
          </a:solidFill>
          <a:effectLst/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55000"/>
        <a:buFontTx/>
        <a:buBlip>
          <a:blip r:embed="rId15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50000"/>
        <a:buFontTx/>
        <a:buBlip>
          <a:blip r:embed="rId16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40000"/>
        <a:buFontTx/>
        <a:buBlip>
          <a:blip r:embed="rId15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HHRS Train-The-Trainer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Course Developer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5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6126275"/>
              </p:ext>
            </p:extLst>
          </p:nvPr>
        </p:nvGraphicFramePr>
        <p:xfrm>
          <a:off x="329484" y="309094"/>
          <a:ext cx="6316014" cy="289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55BEA3-9022-4225-8105-37E69F59DD3C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892565"/>
              </p:ext>
            </p:extLst>
          </p:nvPr>
        </p:nvGraphicFramePr>
        <p:xfrm>
          <a:off x="972355" y="3026535"/>
          <a:ext cx="7540581" cy="348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260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1861168"/>
              </p:ext>
            </p:extLst>
          </p:nvPr>
        </p:nvGraphicFramePr>
        <p:xfrm>
          <a:off x="425003" y="219535"/>
          <a:ext cx="7379594" cy="334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71237619"/>
              </p:ext>
            </p:extLst>
          </p:nvPr>
        </p:nvGraphicFramePr>
        <p:xfrm>
          <a:off x="193183" y="3309869"/>
          <a:ext cx="8577330" cy="304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2149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405361"/>
              </p:ext>
            </p:extLst>
          </p:nvPr>
        </p:nvGraphicFramePr>
        <p:xfrm>
          <a:off x="0" y="-90385"/>
          <a:ext cx="8319752" cy="294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395470" y="3129566"/>
            <a:ext cx="6581105" cy="3365838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eaLnBrk="0" hangingPunc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4100" dirty="0" smtClean="0">
                <a:solidFill>
                  <a:srgbClr val="333333"/>
                </a:solidFill>
                <a:cs typeface="Arial" charset="0"/>
              </a:rPr>
              <a:t>To complete the course successfully, do the following in the next 10 days:</a:t>
            </a: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sz="4100" dirty="0" smtClean="0">
                <a:solidFill>
                  <a:srgbClr val="333333"/>
                </a:solidFill>
                <a:cs typeface="Arial" charset="0"/>
              </a:rPr>
              <a:t>Inspect a property</a:t>
            </a: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sz="4100" dirty="0" smtClean="0">
                <a:solidFill>
                  <a:srgbClr val="333333"/>
                </a:solidFill>
                <a:cs typeface="Arial" charset="0"/>
              </a:rPr>
              <a:t>Complete the reporting form for this assessment</a:t>
            </a: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sz="4100" dirty="0" smtClean="0">
                <a:solidFill>
                  <a:srgbClr val="333333"/>
                </a:solidFill>
                <a:cs typeface="Arial" charset="0"/>
              </a:rPr>
              <a:t>Submit report to your trainer for his or her review</a:t>
            </a:r>
          </a:p>
          <a:p>
            <a:pPr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sz="4100" dirty="0" smtClean="0">
                <a:solidFill>
                  <a:srgbClr val="333333"/>
                </a:solidFill>
                <a:cs typeface="Arial" charset="0"/>
              </a:rPr>
              <a:t>Attain a score of 70% for the submitted report</a:t>
            </a:r>
            <a:endParaRPr lang="en-GB" sz="4100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5775"/>
            <a:ext cx="8011930" cy="863846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charset="0"/>
                <a:cs typeface="Arial" charset="0"/>
              </a:rPr>
              <a:t>Submitted assessment and rating (Module 6)</a:t>
            </a:r>
          </a:p>
        </p:txBody>
      </p:sp>
    </p:spTree>
    <p:extLst>
      <p:ext uri="{BB962C8B-B14F-4D97-AF65-F5344CB8AC3E}">
        <p14:creationId xmlns:p14="http://schemas.microsoft.com/office/powerpoint/2010/main" xmlns="" val="24188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7939825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Module 6: Evaluation criteria and percentage of 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490" y="1542879"/>
            <a:ext cx="8020754" cy="4045121"/>
          </a:xfrm>
        </p:spPr>
        <p:txBody>
          <a:bodyPr>
            <a:normAutofit fontScale="70000" lnSpcReduction="20000"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Description of property		10%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List of deficiencies			15%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List of hazards identified		20%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Hazard rating and band		20%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Justifications				25%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600" dirty="0" smtClean="0">
                <a:solidFill>
                  <a:srgbClr val="333333"/>
                </a:solidFill>
                <a:cs typeface="Arial" charset="0"/>
              </a:rPr>
              <a:t>Presentation				10%</a:t>
            </a:r>
            <a:endParaRPr lang="en-GB" sz="4600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4C768B-559B-4250-8F78-DE824A8333D6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615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j-lt"/>
                <a:cs typeface="Arial" charset="0"/>
              </a:rPr>
              <a:t>Module 6: Re-take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7472" indent="-347472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chemeClr val="tx1"/>
                </a:solidFill>
                <a:cs typeface="Arial" pitchFamily="34" charset="0"/>
              </a:rPr>
              <a:t>If you don’t reach a 70% score, do the following:</a:t>
            </a:r>
          </a:p>
          <a:p>
            <a:pPr marL="347472" indent="-347472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chemeClr val="tx1"/>
                </a:solidFill>
                <a:cs typeface="Arial" pitchFamily="34" charset="0"/>
              </a:rPr>
              <a:t>Consult your trainer about problems with your first report</a:t>
            </a:r>
          </a:p>
          <a:p>
            <a:pPr marL="347472" indent="-347472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chemeClr val="tx1"/>
                </a:solidFill>
                <a:cs typeface="Arial" pitchFamily="34" charset="0"/>
              </a:rPr>
              <a:t>Carry out an assessment and scoring of a second (different) property</a:t>
            </a:r>
          </a:p>
          <a:p>
            <a:pPr marL="347472" indent="-347472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chemeClr val="tx1"/>
                </a:solidFill>
                <a:cs typeface="Arial" pitchFamily="34" charset="0"/>
              </a:rPr>
              <a:t>Submit a report for the second property within 10 days of consulting with the trainer</a:t>
            </a:r>
          </a:p>
          <a:p>
            <a:pPr marL="347472" indent="-347472" eaLnBrk="0" hangingPunct="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chemeClr val="tx1"/>
                </a:solidFill>
                <a:cs typeface="Arial" pitchFamily="34" charset="0"/>
              </a:rPr>
              <a:t>Attain a mark of 70% for the second submission</a:t>
            </a:r>
          </a:p>
          <a:p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BB8FB4-2850-43B4-927C-A3EEAE9F54E5}" type="slidenum">
              <a:rPr lang="en-GB"/>
              <a:pPr/>
              <a:t>14</a:t>
            </a:fld>
            <a:endParaRPr lang="en-GB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457200" y="2362200"/>
            <a:ext cx="7543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eaLnBrk="0" hangingPunct="0">
              <a:lnSpc>
                <a:spcPct val="90000"/>
              </a:lnSpc>
              <a:spcAft>
                <a:spcPts val="1800"/>
              </a:spcAft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5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>
                <a:latin typeface="+mj-lt"/>
                <a:cs typeface="Arial" charset="0"/>
              </a:rPr>
              <a:t>Module 6: Other matters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588" indent="-255588"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Trainers will score the submitted survey and assessment forms within 5 working days of receipt.</a:t>
            </a:r>
          </a:p>
          <a:p>
            <a:pPr marL="255588" indent="-255588" eaLnBrk="0" hangingPunct="0">
              <a:lnSpc>
                <a:spcPct val="9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Certificates will be issued within five days after scoring is completed.</a:t>
            </a:r>
          </a:p>
          <a:p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E8391E-A0AE-4D1B-834C-33DBEB539673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661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39170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HHRS t3 course: issues to resolve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Pre-requisites for participants</a:t>
            </a:r>
          </a:p>
          <a:p>
            <a:r>
              <a:rPr lang="en-US" dirty="0" smtClean="0"/>
              <a:t>Qualifications of trainers teaching the Train-the-Trainer</a:t>
            </a:r>
          </a:p>
          <a:p>
            <a:r>
              <a:rPr lang="en-US" dirty="0" smtClean="0"/>
              <a:t>Skills assessment of participants</a:t>
            </a:r>
          </a:p>
          <a:p>
            <a:r>
              <a:rPr lang="en-US" dirty="0" smtClean="0"/>
              <a:t>Post-course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396885"/>
              </p:ext>
            </p:extLst>
          </p:nvPr>
        </p:nvGraphicFramePr>
        <p:xfrm>
          <a:off x="519290" y="268106"/>
          <a:ext cx="7811910" cy="52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955"/>
                <a:gridCol w="3905955"/>
              </a:tblGrid>
              <a:tr h="6237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T3 Participant Pre-requisites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Steps / decision points</a:t>
                      </a:r>
                      <a:endParaRPr lang="en-US" dirty="0"/>
                    </a:p>
                  </a:txBody>
                  <a:tcPr/>
                </a:tc>
              </a:tr>
              <a:tr h="1230653">
                <a:tc>
                  <a:txBody>
                    <a:bodyPr/>
                    <a:lstStyle/>
                    <a:p>
                      <a:r>
                        <a:rPr lang="en-US" dirty="0" smtClean="0"/>
                        <a:t>Home Assessment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Attended HHRS course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Healthy Homes Specialist? Other professional designations?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Years of experience or number of homes assessed?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</a:t>
                      </a:r>
                      <a:r>
                        <a:rPr lang="en-US" baseline="0" dirty="0" smtClean="0"/>
                        <a:t> HHRS and score minimum 90% on assessment</a:t>
                      </a:r>
                    </a:p>
                    <a:p>
                      <a:r>
                        <a:rPr lang="en-US" baseline="0" dirty="0" smtClean="0"/>
                        <a:t>Attend Essentials course</a:t>
                      </a:r>
                    </a:p>
                    <a:p>
                      <a:r>
                        <a:rPr lang="en-US" baseline="0" dirty="0" smtClean="0"/>
                        <a:t>Minimum 2 years involvement in home assessments (performing and/or teaching)</a:t>
                      </a:r>
                      <a:endParaRPr lang="en-US" dirty="0"/>
                    </a:p>
                  </a:txBody>
                  <a:tcPr/>
                </a:tc>
              </a:tr>
              <a:tr h="1230653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NCHH</a:t>
                      </a:r>
                      <a:r>
                        <a:rPr lang="en-US" baseline="0" dirty="0" smtClean="0"/>
                        <a:t> 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HHRS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Other adult </a:t>
                      </a:r>
                      <a:r>
                        <a:rPr lang="en-US" baseline="0" dirty="0" err="1" smtClean="0"/>
                        <a:t>ed</a:t>
                      </a:r>
                      <a:r>
                        <a:rPr lang="en-US" baseline="0" dirty="0" smtClean="0"/>
                        <a:t>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2 years adult education experience</a:t>
                      </a:r>
                      <a:endParaRPr lang="en-US" dirty="0"/>
                    </a:p>
                  </a:txBody>
                  <a:tcPr/>
                </a:tc>
              </a:tr>
              <a:tr h="1230653">
                <a:tc>
                  <a:txBody>
                    <a:bodyPr/>
                    <a:lstStyle/>
                    <a:p>
                      <a:r>
                        <a:rPr lang="en-US" dirty="0" smtClean="0"/>
                        <a:t>Acceptable substitutions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center partner involved in course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certification and/or education in field will be considered in lieu of Essentials on case by</a:t>
                      </a:r>
                      <a:r>
                        <a:rPr lang="en-US" baseline="0" dirty="0" smtClean="0"/>
                        <a:t> case basis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061374"/>
              </p:ext>
            </p:extLst>
          </p:nvPr>
        </p:nvGraphicFramePr>
        <p:xfrm>
          <a:off x="519290" y="268106"/>
          <a:ext cx="7811910" cy="308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955"/>
                <a:gridCol w="3905955"/>
              </a:tblGrid>
              <a:tr h="6237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T4 Trainer Qualifications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Steps / decision points</a:t>
                      </a:r>
                      <a:endParaRPr lang="en-US" dirty="0"/>
                    </a:p>
                  </a:txBody>
                  <a:tcPr/>
                </a:tc>
              </a:tr>
              <a:tr h="1230653">
                <a:tc>
                  <a:txBody>
                    <a:bodyPr/>
                    <a:lstStyle/>
                    <a:p>
                      <a:r>
                        <a:rPr lang="en-US" dirty="0" smtClean="0"/>
                        <a:t>NCHH Involvement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Training center partner who has attended a HHRS T3 course and/or participated in development of the HHRS T3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Approved by NCHH and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NCHH Involvement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Training center partner who has attended a HHRS T3 course and/or participated in development of the HHRS T3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Approved by NCHH and Solutions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4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448588"/>
              </p:ext>
            </p:extLst>
          </p:nvPr>
        </p:nvGraphicFramePr>
        <p:xfrm>
          <a:off x="141667" y="268107"/>
          <a:ext cx="8847787" cy="728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588"/>
                <a:gridCol w="4120199"/>
              </a:tblGrid>
              <a:tr h="5463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T3 Participant Skill</a:t>
                      </a:r>
                      <a:r>
                        <a:rPr lang="en-US" sz="3200" baseline="0" dirty="0" smtClean="0"/>
                        <a:t> Assessment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9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Steps / decision points</a:t>
                      </a:r>
                      <a:endParaRPr lang="en-US" dirty="0"/>
                    </a:p>
                  </a:txBody>
                  <a:tcPr/>
                </a:tc>
              </a:tr>
              <a:tr h="560649">
                <a:tc>
                  <a:txBody>
                    <a:bodyPr/>
                    <a:lstStyle/>
                    <a:p>
                      <a:r>
                        <a:rPr lang="en-US" dirty="0" smtClean="0"/>
                        <a:t>1 Train</a:t>
                      </a:r>
                      <a:r>
                        <a:rPr lang="en-US" baseline="0" dirty="0" smtClean="0"/>
                        <a:t> participants on how to r</a:t>
                      </a:r>
                      <a:r>
                        <a:rPr lang="en-US" dirty="0" smtClean="0"/>
                        <a:t>ecognize deficiencies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Explain the methodology for identifying ha</a:t>
                      </a:r>
                      <a:r>
                        <a:rPr lang="en-US" dirty="0" smtClean="0"/>
                        <a:t>zards using the operating guidance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Clearly</a:t>
                      </a:r>
                      <a:r>
                        <a:rPr lang="en-US" baseline="0" dirty="0" smtClean="0"/>
                        <a:t> articulate the likelihood and spread of harms concepts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Communicate effectively as</a:t>
                      </a:r>
                      <a:r>
                        <a:rPr lang="en-US" baseline="0" dirty="0" smtClean="0"/>
                        <a:t> an instructor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Teachback</a:t>
                      </a:r>
                      <a:r>
                        <a:rPr lang="en-US" dirty="0" smtClean="0"/>
                        <a:t> during</a:t>
                      </a:r>
                      <a:r>
                        <a:rPr lang="en-US" baseline="0" dirty="0" smtClean="0"/>
                        <a:t> course or evaluate another participant’s </a:t>
                      </a:r>
                      <a:r>
                        <a:rPr lang="en-US" baseline="0" dirty="0" err="1" smtClean="0"/>
                        <a:t>teachback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NEED TO PUT TEACHBACK INTO CURRICULUM ( CAN BE ONLINE)</a:t>
                      </a:r>
                      <a:endParaRPr lang="en-US" dirty="0"/>
                    </a:p>
                  </a:txBody>
                  <a:tcPr/>
                </a:tc>
              </a:tr>
              <a:tr h="63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3- Determine whether or not course participants can correctly calculate the hazard rating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Evaluate a</a:t>
                      </a:r>
                      <a:r>
                        <a:rPr lang="en-US" baseline="0" dirty="0" smtClean="0"/>
                        <a:t> written justification provided by a participant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Grade their student’s progress and implement corrective actions if needed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Grade assessments</a:t>
                      </a:r>
                      <a:r>
                        <a:rPr lang="en-US" baseline="0" dirty="0" smtClean="0"/>
                        <a:t> as part of the course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Understand the assessment evaluation process 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assessment if needed)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Provide feedback to their students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 ASSESSMENTS FOR GRADING EXERCISE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 GUIDANCE</a:t>
                      </a:r>
                      <a:r>
                        <a:rPr lang="en-US" baseline="0" dirty="0" smtClean="0"/>
                        <a:t> FOR TRAINERS ON HOW TO SCORE PARTICIPANT AND PROVIDE FEEDBACK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80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 Analyze the ability of the </a:t>
                      </a:r>
                      <a:r>
                        <a:rPr lang="en-US" baseline="0" dirty="0" smtClean="0"/>
                        <a:t>participants to choose appropriate corrective actions and modify the hazard rating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Assess</a:t>
                      </a:r>
                      <a:r>
                        <a:rPr lang="en-US" baseline="0" dirty="0" smtClean="0"/>
                        <a:t> the effectiveness of the written report submitted by the participant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worked examples to choose interventions and rescore</a:t>
                      </a:r>
                      <a:r>
                        <a:rPr lang="en-US" baseline="0" dirty="0" smtClean="0"/>
                        <a:t> the hazard rating</a:t>
                      </a:r>
                    </a:p>
                    <a:p>
                      <a:r>
                        <a:rPr lang="en-US" baseline="0" dirty="0" smtClean="0"/>
                        <a:t>NEED EXERCISE WITH WORKED EXAMPLES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requiring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Pre-requisites for participants</a:t>
            </a:r>
          </a:p>
          <a:p>
            <a:r>
              <a:rPr lang="en-US" dirty="0"/>
              <a:t>Qualifications of trainers teaching the Train-the-Trainer</a:t>
            </a:r>
          </a:p>
          <a:p>
            <a:r>
              <a:rPr lang="en-US" dirty="0"/>
              <a:t>Skills assessment of participants</a:t>
            </a:r>
          </a:p>
          <a:p>
            <a:r>
              <a:rPr lang="en-US" dirty="0"/>
              <a:t>Post-course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3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301"/>
            <a:ext cx="8229600" cy="466155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NEED ASSESSMENTS FOR GRADING </a:t>
            </a:r>
            <a:r>
              <a:rPr lang="en-US" dirty="0" smtClean="0"/>
              <a:t>EXERCISE – Jack/Susan/Erica will look in files and “clean up” assessments to use during exercise.. Pick some “bad” ones</a:t>
            </a: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NEED EXERCISE WITH WORKED EXAMPLES – Participants will have to choose corrective actions for the assessments they evaluate and </a:t>
            </a:r>
            <a:r>
              <a:rPr lang="en-US" dirty="0" smtClean="0"/>
              <a:t>rescore</a:t>
            </a: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NEED </a:t>
            </a:r>
            <a:r>
              <a:rPr lang="en-US" dirty="0"/>
              <a:t>TO PUT TEACHBACK INTO CURRICULUM </a:t>
            </a:r>
            <a:br>
              <a:rPr lang="en-US" dirty="0"/>
            </a:br>
            <a:r>
              <a:rPr lang="en-US" dirty="0"/>
              <a:t>(CAN BE ONLINE</a:t>
            </a:r>
            <a:r>
              <a:rPr lang="en-US" dirty="0" smtClean="0"/>
              <a:t>) – Susan will look at how to incorporate into curriculum</a:t>
            </a:r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NEED </a:t>
            </a:r>
            <a:r>
              <a:rPr lang="en-US" dirty="0"/>
              <a:t>GUIDANCE FOR TRAINERS ON HOW TO SCORE PARTICIPANT AND PROVIDE </a:t>
            </a:r>
            <a:r>
              <a:rPr lang="en-US" dirty="0" smtClean="0"/>
              <a:t>FEEDBACK – get templates from trainers that have been teaching the course and develop consensus</a:t>
            </a:r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7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course approval form submitted to Curriculum Committee</a:t>
            </a:r>
          </a:p>
          <a:p>
            <a:r>
              <a:rPr lang="en-US" dirty="0" smtClean="0"/>
              <a:t>Review stated course objectives</a:t>
            </a:r>
          </a:p>
          <a:p>
            <a:r>
              <a:rPr lang="en-US" dirty="0" smtClean="0"/>
              <a:t>Discuss options for resolution of issues listed on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5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“T”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301"/>
            <a:ext cx="7708006" cy="40562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looking at the HHRS Train-the-trainer course approval submittal.. i.e., the HHRS “T3”</a:t>
            </a:r>
          </a:p>
          <a:p>
            <a:pPr lvl="1"/>
            <a:r>
              <a:rPr lang="en-US" dirty="0" smtClean="0"/>
              <a:t>Participants who complete the course should be able to train others on how to use the HHRS</a:t>
            </a:r>
          </a:p>
          <a:p>
            <a:r>
              <a:rPr lang="en-US" dirty="0" smtClean="0"/>
              <a:t>We are also identifying qualifications of people who can teach the Train-the-trainer course.. i.e., “T4” or Train the Train-the-trainer</a:t>
            </a:r>
          </a:p>
          <a:p>
            <a:pPr lvl="1"/>
            <a:r>
              <a:rPr lang="en-US" dirty="0" smtClean="0"/>
              <a:t>Trainers who meet these qualifications should be able to deliver the T3 course</a:t>
            </a:r>
          </a:p>
        </p:txBody>
      </p:sp>
    </p:spTree>
    <p:extLst>
      <p:ext uri="{BB962C8B-B14F-4D97-AF65-F5344CB8AC3E}">
        <p14:creationId xmlns:p14="http://schemas.microsoft.com/office/powerpoint/2010/main" xmlns="" val="33516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333" y="139170"/>
            <a:ext cx="8748889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HHRS train-the-trainer (t3) course: details from new course application form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55" y="1320800"/>
            <a:ext cx="7618339" cy="5136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5512158"/>
            <a:ext cx="7250806" cy="502276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12923" y="3232597"/>
            <a:ext cx="695459" cy="55379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2608" y="2485623"/>
            <a:ext cx="3902299" cy="646331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Issue #1: Pre-requisites for persons attending Train-the-Trainer (T3)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0310" y="6014434"/>
            <a:ext cx="7134896" cy="369332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Issue #2: Qualifications of Trainers teaching the Train-the-Trainer (T4)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39170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HHRS t3 course: details from new course application form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78" y="1261179"/>
            <a:ext cx="6852354" cy="4943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26491" y="1693332"/>
            <a:ext cx="1557865" cy="3539430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Additional details cut off from 24a. Describe E-learning method: Delivery is synchronous, live, instructor led. First delivery used </a:t>
            </a:r>
            <a:r>
              <a:rPr lang="en-US" sz="1400" i="1" dirty="0" err="1" smtClean="0"/>
              <a:t>GoToMeeting</a:t>
            </a:r>
            <a:r>
              <a:rPr lang="en-US" sz="1400" i="1" dirty="0" smtClean="0"/>
              <a:t>, but future deliveries will use a platform such as </a:t>
            </a:r>
            <a:r>
              <a:rPr lang="en-US" sz="1400" i="1" dirty="0" err="1" smtClean="0"/>
              <a:t>GoToTraining</a:t>
            </a:r>
            <a:r>
              <a:rPr lang="en-US" sz="1400" i="1" dirty="0" smtClean="0"/>
              <a:t> to incorporate additional student participation.  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618186" y="2949262"/>
            <a:ext cx="6568225" cy="51378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2895" y="2302930"/>
            <a:ext cx="4623516" cy="646331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Issue #2: Qualifications of Trainers teaching the Train-the-Trainer (T4) – online delivery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39170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HHRS t3 course: details from new course application form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81934"/>
          <a:stretch>
            <a:fillRect/>
          </a:stretch>
        </p:blipFill>
        <p:spPr bwMode="auto">
          <a:xfrm>
            <a:off x="412045" y="1393944"/>
            <a:ext cx="8229600" cy="536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12" y="2002545"/>
            <a:ext cx="8263466" cy="44087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49250" y="4387334"/>
            <a:ext cx="340002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 following slides..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Goals</a:t>
            </a:r>
            <a:endParaRPr lang="en-US" dirty="0" smtClean="0"/>
          </a:p>
        </p:txBody>
      </p:sp>
      <p:sp>
        <p:nvSpPr>
          <p:cNvPr id="7171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Enable students to:</a:t>
            </a:r>
          </a:p>
          <a:p>
            <a:r>
              <a:rPr lang="en-US" dirty="0" smtClean="0"/>
              <a:t>Interpret and apply the principles of the Healthy Homes Rating System (HHRS), </a:t>
            </a:r>
          </a:p>
          <a:p>
            <a:r>
              <a:rPr lang="en-US" dirty="0" smtClean="0"/>
              <a:t>Choose appropriate corrective action options to eliminate or reduce hazards </a:t>
            </a:r>
          </a:p>
          <a:p>
            <a:r>
              <a:rPr lang="en-US" dirty="0" smtClean="0"/>
              <a:t>Communicate their findings in a HHRS Assessment Report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6FD631-1977-4DDA-BD2F-57F93986DE5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220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Learning Outcomes</a:t>
            </a:r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0301"/>
          <a:ext cx="8229600" cy="386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64F436-7969-4FE0-A61D-76CFD358BE7B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024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TC_template_v15(20130122)">
  <a:themeElements>
    <a:clrScheme name="HHTC_custom blue">
      <a:dk1>
        <a:srgbClr val="1C1C1C"/>
      </a:dk1>
      <a:lt1>
        <a:srgbClr val="FFFFFF"/>
      </a:lt1>
      <a:dk2>
        <a:srgbClr val="005DA2"/>
      </a:dk2>
      <a:lt2>
        <a:srgbClr val="FFFFFF"/>
      </a:lt2>
      <a:accent1>
        <a:srgbClr val="005DA2"/>
      </a:accent1>
      <a:accent2>
        <a:srgbClr val="183962"/>
      </a:accent2>
      <a:accent3>
        <a:srgbClr val="366092"/>
      </a:accent3>
      <a:accent4>
        <a:srgbClr val="4382D1"/>
      </a:accent4>
      <a:accent5>
        <a:srgbClr val="F79646"/>
      </a:accent5>
      <a:accent6>
        <a:srgbClr val="7C9A40"/>
      </a:accent6>
      <a:hlink>
        <a:srgbClr val="0000FF"/>
      </a:hlink>
      <a:folHlink>
        <a:srgbClr val="F79646"/>
      </a:folHlink>
    </a:clrScheme>
    <a:fontScheme name="HHTC">
      <a:majorFont>
        <a:latin typeface="Aharon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HHTC_template_v15(20130122)</Template>
  <TotalTime>346</TotalTime>
  <Words>1109</Words>
  <Application>Microsoft Office PowerPoint</Application>
  <PresentationFormat>On-screen Show (4:3)</PresentationFormat>
  <Paragraphs>172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Aharoni</vt:lpstr>
      <vt:lpstr>Calibri</vt:lpstr>
      <vt:lpstr>Times New Roman</vt:lpstr>
      <vt:lpstr>Myriad Pro</vt:lpstr>
      <vt:lpstr>HHTC_template_v15(20130122)</vt:lpstr>
      <vt:lpstr>HHRS Train-The-Trainer</vt:lpstr>
      <vt:lpstr>Issues requiring clarification</vt:lpstr>
      <vt:lpstr>Plan of action</vt:lpstr>
      <vt:lpstr>Some “T” terminology</vt:lpstr>
      <vt:lpstr>HHRS train-the-trainer (t3) course: details from new course application form</vt:lpstr>
      <vt:lpstr>HHRS t3 course: details from new course application form</vt:lpstr>
      <vt:lpstr>HHRS t3 course: details from new course application form</vt:lpstr>
      <vt:lpstr>Course Goals</vt:lpstr>
      <vt:lpstr>Student Learning Outcomes</vt:lpstr>
      <vt:lpstr>Slide 10</vt:lpstr>
      <vt:lpstr>Slide 11</vt:lpstr>
      <vt:lpstr>Submitted assessment and rating (Module 6)</vt:lpstr>
      <vt:lpstr>Module 6: Evaluation criteria and percentage of points</vt:lpstr>
      <vt:lpstr>Module 6: Re-take</vt:lpstr>
      <vt:lpstr>Module 6: Other matters</vt:lpstr>
      <vt:lpstr>HHRS t3 course: issues to resolve</vt:lpstr>
      <vt:lpstr>Slide 17</vt:lpstr>
      <vt:lpstr>Slide 18</vt:lpstr>
      <vt:lpstr>Slide 19</vt:lpstr>
      <vt:lpstr>NEXT STEPS</vt:lpstr>
    </vt:vector>
  </TitlesOfParts>
  <Company>Enterprise Community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saceti</dc:creator>
  <cp:lastModifiedBy>saceti</cp:lastModifiedBy>
  <cp:revision>47</cp:revision>
  <cp:lastPrinted>2014-04-03T19:31:02Z</cp:lastPrinted>
  <dcterms:created xsi:type="dcterms:W3CDTF">2013-09-20T18:18:20Z</dcterms:created>
  <dcterms:modified xsi:type="dcterms:W3CDTF">2014-04-17T13:57:36Z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